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66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19D42-4EB9-4F36-888F-0D8745F3B50B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CFCC-A7A7-4787-9B5F-E7EB9459A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In the Image of God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Three States of Mankind</a:t>
            </a:r>
          </a:p>
          <a:p>
            <a:r>
              <a:rPr lang="en-US" dirty="0" smtClean="0"/>
              <a:t>G. Magee 1/1/12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304800"/>
            <a:ext cx="5562600" cy="6324600"/>
            <a:chOff x="3501" y="5694"/>
            <a:chExt cx="4800" cy="5281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501" y="6295"/>
              <a:ext cx="4800" cy="46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221" y="7015"/>
              <a:ext cx="3360" cy="3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181" y="7974"/>
              <a:ext cx="1320" cy="1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301" y="6415"/>
              <a:ext cx="132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Spirit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21" y="7255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Soul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421" y="8334"/>
              <a:ext cx="84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Body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20" y="5694"/>
              <a:ext cx="370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Mankind in God’s Image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4581" y="9294"/>
              <a:ext cx="26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Mind, Will, Emotions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941" y="10375"/>
              <a:ext cx="20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Conscience, Heart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5835" y="8815"/>
              <a:ext cx="0" cy="4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 flipV="1">
              <a:off x="5181" y="9654"/>
              <a:ext cx="24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6381" y="9654"/>
              <a:ext cx="12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9" name="TextBox 18"/>
          <p:cNvSpPr txBox="1"/>
          <p:nvPr/>
        </p:nvSpPr>
        <p:spPr>
          <a:xfrm>
            <a:off x="6477000" y="381000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Genesis 1:26-27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10200" y="609600"/>
            <a:ext cx="990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3200" y="838200"/>
            <a:ext cx="2459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 God we are a trinity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114800" y="1066800"/>
            <a:ext cx="2286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810000" y="1143000"/>
            <a:ext cx="2590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33800" y="1219200"/>
            <a:ext cx="27432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77000" y="3886200"/>
            <a:ext cx="1572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soul is yet </a:t>
            </a:r>
          </a:p>
          <a:p>
            <a:r>
              <a:rPr lang="en-US" dirty="0"/>
              <a:t>a</a:t>
            </a:r>
            <a:r>
              <a:rPr lang="en-US" dirty="0" smtClean="0"/>
              <a:t>nother trinity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800600" y="4343400"/>
            <a:ext cx="1600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24600" y="5105400"/>
            <a:ext cx="2598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conscience,  or heart </a:t>
            </a:r>
          </a:p>
          <a:p>
            <a:r>
              <a:rPr lang="en-US" dirty="0"/>
              <a:t>m</a:t>
            </a:r>
            <a:r>
              <a:rPr lang="en-US" dirty="0" smtClean="0"/>
              <a:t>eant to communicate</a:t>
            </a:r>
          </a:p>
          <a:p>
            <a:r>
              <a:rPr lang="en-US" dirty="0"/>
              <a:t>b</a:t>
            </a:r>
            <a:r>
              <a:rPr lang="en-US" dirty="0" smtClean="0"/>
              <a:t>etween soul and spirit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572000" y="5638800"/>
            <a:ext cx="1676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5562600" cy="6324600"/>
            <a:chOff x="3501" y="5694"/>
            <a:chExt cx="4800" cy="5281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501" y="6295"/>
              <a:ext cx="4800" cy="46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221" y="7015"/>
              <a:ext cx="3360" cy="3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181" y="7974"/>
              <a:ext cx="1320" cy="1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301" y="6415"/>
              <a:ext cx="132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Spirit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21" y="7255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Soul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421" y="8334"/>
              <a:ext cx="84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Body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20" y="5694"/>
              <a:ext cx="370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Mankind in God’s Image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4581" y="9294"/>
              <a:ext cx="26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Mind, Will, Emotions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941" y="10375"/>
              <a:ext cx="20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Conscience, Heart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5835" y="8815"/>
              <a:ext cx="0" cy="4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 flipV="1">
              <a:off x="5181" y="9654"/>
              <a:ext cx="24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6381" y="9654"/>
              <a:ext cx="12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9" name="TextBox 18"/>
          <p:cNvSpPr txBox="1"/>
          <p:nvPr/>
        </p:nvSpPr>
        <p:spPr>
          <a:xfrm>
            <a:off x="6477000" y="381000"/>
            <a:ext cx="2346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was man created</a:t>
            </a:r>
          </a:p>
          <a:p>
            <a:r>
              <a:rPr lang="en-US" dirty="0" smtClean="0"/>
              <a:t>In God’s image like?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10200" y="609600"/>
            <a:ext cx="990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3200" y="129540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living spirit</a:t>
            </a:r>
          </a:p>
          <a:p>
            <a:endParaRPr lang="en-US" dirty="0"/>
          </a:p>
          <a:p>
            <a:r>
              <a:rPr lang="en-US" dirty="0" smtClean="0"/>
              <a:t>A healthy soul:</a:t>
            </a:r>
          </a:p>
          <a:p>
            <a:r>
              <a:rPr lang="en-US" dirty="0" smtClean="0"/>
              <a:t>Clean Mind, no evil thoughts</a:t>
            </a:r>
          </a:p>
          <a:p>
            <a:endParaRPr lang="en-US" dirty="0"/>
          </a:p>
          <a:p>
            <a:r>
              <a:rPr lang="en-US" dirty="0" smtClean="0"/>
              <a:t>A properly submitted will</a:t>
            </a:r>
          </a:p>
          <a:p>
            <a:endParaRPr lang="en-US" dirty="0"/>
          </a:p>
          <a:p>
            <a:r>
              <a:rPr lang="en-US" dirty="0" smtClean="0"/>
              <a:t>Unconfused emotions</a:t>
            </a:r>
          </a:p>
          <a:p>
            <a:endParaRPr lang="en-US" dirty="0"/>
          </a:p>
          <a:p>
            <a:r>
              <a:rPr lang="en-US" dirty="0" smtClean="0"/>
              <a:t>A perfect Body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4114800" y="1447800"/>
            <a:ext cx="2362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886200" y="2057400"/>
            <a:ext cx="2590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33800" y="3733800"/>
            <a:ext cx="2743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77000" y="5105400"/>
            <a:ext cx="2438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 conscience, pure </a:t>
            </a:r>
          </a:p>
          <a:p>
            <a:r>
              <a:rPr lang="en-US" dirty="0" smtClean="0"/>
              <a:t>heart </a:t>
            </a:r>
          </a:p>
          <a:p>
            <a:r>
              <a:rPr lang="en-US" dirty="0" smtClean="0"/>
              <a:t>Proper communication </a:t>
            </a:r>
          </a:p>
          <a:p>
            <a:r>
              <a:rPr lang="en-US" dirty="0" smtClean="0"/>
              <a:t>Between our </a:t>
            </a:r>
          </a:p>
          <a:p>
            <a:r>
              <a:rPr lang="en-US" dirty="0"/>
              <a:t>s</a:t>
            </a:r>
            <a:r>
              <a:rPr lang="en-US" dirty="0" smtClean="0"/>
              <a:t>oul and spirit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572000" y="55626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>
            <a:off x="1752600" y="1600200"/>
            <a:ext cx="5867400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3124200"/>
            <a:ext cx="5867400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457200"/>
            <a:ext cx="16530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GOD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981200"/>
            <a:ext cx="1614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Man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4800600"/>
            <a:ext cx="6120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Man and Mankind in Sync with God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5562600" cy="6324600"/>
            <a:chOff x="3501" y="5694"/>
            <a:chExt cx="4800" cy="5281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501" y="6295"/>
              <a:ext cx="4800" cy="46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221" y="7015"/>
              <a:ext cx="3360" cy="3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181" y="7974"/>
              <a:ext cx="1320" cy="1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301" y="6415"/>
              <a:ext cx="132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Spirit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21" y="7255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Soul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421" y="8334"/>
              <a:ext cx="84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Body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20" y="5694"/>
              <a:ext cx="370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Lost Mankind, separated from God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4581" y="9294"/>
              <a:ext cx="26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Mind, Will, Emotions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941" y="10375"/>
              <a:ext cx="20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Conscience, Heart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5835" y="8815"/>
              <a:ext cx="0" cy="4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 flipV="1">
              <a:off x="5181" y="9654"/>
              <a:ext cx="24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6381" y="9654"/>
              <a:ext cx="12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9" name="TextBox 18"/>
          <p:cNvSpPr txBox="1"/>
          <p:nvPr/>
        </p:nvSpPr>
        <p:spPr>
          <a:xfrm>
            <a:off x="6477000" y="381000"/>
            <a:ext cx="1521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lost</a:t>
            </a:r>
          </a:p>
          <a:p>
            <a:r>
              <a:rPr lang="en-US" dirty="0" smtClean="0"/>
              <a:t>Mankind like?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10200" y="609600"/>
            <a:ext cx="990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3200" y="1295400"/>
            <a:ext cx="228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spirit is dead</a:t>
            </a:r>
          </a:p>
          <a:p>
            <a:endParaRPr lang="en-US" dirty="0"/>
          </a:p>
          <a:p>
            <a:r>
              <a:rPr lang="en-US" dirty="0" smtClean="0"/>
              <a:t>An un-healthy soul:</a:t>
            </a:r>
          </a:p>
          <a:p>
            <a:r>
              <a:rPr lang="en-US" dirty="0" smtClean="0"/>
              <a:t>Mind filled with lies and evil thoughts</a:t>
            </a:r>
          </a:p>
          <a:p>
            <a:endParaRPr lang="en-US" dirty="0"/>
          </a:p>
          <a:p>
            <a:r>
              <a:rPr lang="en-US" dirty="0" smtClean="0"/>
              <a:t>A selfish, self-serving will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onfused emotions</a:t>
            </a:r>
          </a:p>
          <a:p>
            <a:r>
              <a:rPr lang="en-US" dirty="0" smtClean="0"/>
              <a:t>(hatred, envy, jealousy)</a:t>
            </a:r>
            <a:endParaRPr lang="en-US" dirty="0"/>
          </a:p>
          <a:p>
            <a:r>
              <a:rPr lang="en-US" dirty="0" smtClean="0"/>
              <a:t>A decaying Body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4114800" y="1447800"/>
            <a:ext cx="2362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886200" y="2057400"/>
            <a:ext cx="2590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33800" y="3733800"/>
            <a:ext cx="2819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77000" y="5105400"/>
            <a:ext cx="2405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Compromised or closed</a:t>
            </a:r>
          </a:p>
          <a:p>
            <a:r>
              <a:rPr lang="en-US" dirty="0"/>
              <a:t>c</a:t>
            </a:r>
            <a:r>
              <a:rPr lang="en-US" dirty="0" smtClean="0"/>
              <a:t>onscience, impure </a:t>
            </a:r>
          </a:p>
          <a:p>
            <a:r>
              <a:rPr lang="en-US" dirty="0" smtClean="0"/>
              <a:t>heart </a:t>
            </a:r>
          </a:p>
          <a:p>
            <a:r>
              <a:rPr lang="en-US" dirty="0" smtClean="0"/>
              <a:t>No communication </a:t>
            </a:r>
          </a:p>
          <a:p>
            <a:r>
              <a:rPr lang="en-US" dirty="0" smtClean="0"/>
              <a:t>Existing from soul alone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572000" y="55626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>
            <a:off x="1752600" y="1600200"/>
            <a:ext cx="5867400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457200"/>
            <a:ext cx="16530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GOD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981200"/>
            <a:ext cx="1614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Man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4800600"/>
            <a:ext cx="74882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Man and Mankind out of Sync with God-</a:t>
            </a:r>
          </a:p>
          <a:p>
            <a:r>
              <a:rPr lang="en-US" sz="3200" dirty="0" smtClean="0"/>
              <a:t>Isaiah 53:6</a:t>
            </a:r>
          </a:p>
          <a:p>
            <a:r>
              <a:rPr lang="en-US" sz="3200" dirty="0" smtClean="0"/>
              <a:t>We have turned, every one, to his own way;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76400" y="3048000"/>
            <a:ext cx="4267200" cy="1524000"/>
            <a:chOff x="1676400" y="3505200"/>
            <a:chExt cx="4267200" cy="1524000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1676400" y="5029200"/>
              <a:ext cx="3581400" cy="0"/>
            </a:xfrm>
            <a:prstGeom prst="straightConnector1">
              <a:avLst/>
            </a:prstGeom>
            <a:ln w="889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52600" y="3581400"/>
              <a:ext cx="3429000" cy="0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4419600" y="3581400"/>
              <a:ext cx="1524000" cy="1447800"/>
            </a:xfrm>
            <a:prstGeom prst="arc">
              <a:avLst>
                <a:gd name="adj1" fmla="val 16200000"/>
                <a:gd name="adj2" fmla="val 140705"/>
              </a:avLst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5400000">
              <a:off x="4457700" y="3543300"/>
              <a:ext cx="1524000" cy="1447800"/>
            </a:xfrm>
            <a:prstGeom prst="arc">
              <a:avLst>
                <a:gd name="adj1" fmla="val 16200000"/>
                <a:gd name="adj2" fmla="val 140705"/>
              </a:avLst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5562600" cy="6324600"/>
            <a:chOff x="3501" y="5694"/>
            <a:chExt cx="4800" cy="5281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501" y="6295"/>
              <a:ext cx="4800" cy="46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221" y="7015"/>
              <a:ext cx="3360" cy="3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181" y="7974"/>
              <a:ext cx="1320" cy="13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301" y="6415"/>
              <a:ext cx="132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Spirit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5421" y="7255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Soul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421" y="8334"/>
              <a:ext cx="84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Body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20" y="5694"/>
              <a:ext cx="370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Mankind restored through Jesus Christ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4581" y="9294"/>
              <a:ext cx="26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Mind, Will, Emotions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4941" y="10375"/>
              <a:ext cx="20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Conscience, Heart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5835" y="8815"/>
              <a:ext cx="0" cy="4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 flipV="1">
              <a:off x="5181" y="9654"/>
              <a:ext cx="24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6381" y="9654"/>
              <a:ext cx="120" cy="7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9" name="TextBox 18"/>
          <p:cNvSpPr txBox="1"/>
          <p:nvPr/>
        </p:nvSpPr>
        <p:spPr>
          <a:xfrm>
            <a:off x="6477000" y="381000"/>
            <a:ext cx="2324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being born </a:t>
            </a:r>
          </a:p>
          <a:p>
            <a:r>
              <a:rPr lang="en-US" dirty="0" smtClean="0"/>
              <a:t>Again through Jesus </a:t>
            </a:r>
          </a:p>
          <a:p>
            <a:r>
              <a:rPr lang="en-US" dirty="0" smtClean="0"/>
              <a:t>restore?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10200" y="609600"/>
            <a:ext cx="990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3200" y="129540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Jesus makes our spirit</a:t>
            </a:r>
          </a:p>
          <a:p>
            <a:r>
              <a:rPr lang="en-US" dirty="0"/>
              <a:t>a</a:t>
            </a:r>
            <a:r>
              <a:rPr lang="en-US" dirty="0" smtClean="0"/>
              <a:t>live with His Spirit</a:t>
            </a:r>
            <a:endParaRPr lang="en-US" dirty="0"/>
          </a:p>
          <a:p>
            <a:r>
              <a:rPr lang="en-US" dirty="0" smtClean="0"/>
              <a:t>Renewed soul:</a:t>
            </a:r>
          </a:p>
          <a:p>
            <a:r>
              <a:rPr lang="en-US" dirty="0"/>
              <a:t>+</a:t>
            </a:r>
            <a:r>
              <a:rPr lang="en-US" dirty="0" smtClean="0"/>
              <a:t>Capable of godly thought and renewal</a:t>
            </a:r>
            <a:endParaRPr lang="en-US" dirty="0"/>
          </a:p>
          <a:p>
            <a:r>
              <a:rPr lang="en-US" dirty="0" smtClean="0"/>
              <a:t>+Capable of choosing God’s will over our own</a:t>
            </a:r>
          </a:p>
          <a:p>
            <a:r>
              <a:rPr lang="en-US" dirty="0" smtClean="0"/>
              <a:t>+Healthy emotional spiritual fruit can grow</a:t>
            </a:r>
          </a:p>
          <a:p>
            <a:r>
              <a:rPr lang="en-US" dirty="0"/>
              <a:t>+</a:t>
            </a:r>
            <a:r>
              <a:rPr lang="en-US" dirty="0" smtClean="0"/>
              <a:t>My body temple of the Holy Spirit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4114800" y="1447800"/>
            <a:ext cx="2362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886200" y="2057400"/>
            <a:ext cx="2590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33800" y="3733800"/>
            <a:ext cx="2819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77000" y="4953000"/>
            <a:ext cx="2438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Clean conscience, purified heart </a:t>
            </a:r>
          </a:p>
          <a:p>
            <a:r>
              <a:rPr lang="en-US" dirty="0" smtClean="0"/>
              <a:t>Restored communication </a:t>
            </a:r>
          </a:p>
          <a:p>
            <a:r>
              <a:rPr lang="en-US" dirty="0"/>
              <a:t>b</a:t>
            </a:r>
            <a:r>
              <a:rPr lang="en-US" dirty="0" smtClean="0"/>
              <a:t>etween soul and spirit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572000" y="5562600"/>
            <a:ext cx="1828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>
            <a:off x="1752600" y="1600200"/>
            <a:ext cx="5867400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457200"/>
            <a:ext cx="16530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GOD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981200"/>
            <a:ext cx="1614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Man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4800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Repent-</a:t>
            </a:r>
            <a:r>
              <a:rPr lang="en-US" sz="3200" dirty="0" err="1" smtClean="0"/>
              <a:t>ance</a:t>
            </a:r>
            <a:r>
              <a:rPr lang="en-US" sz="3200" dirty="0" smtClean="0"/>
              <a:t> – Greek ‘</a:t>
            </a:r>
            <a:r>
              <a:rPr lang="en-US" sz="3200" dirty="0" err="1" smtClean="0"/>
              <a:t>Metanoeo</a:t>
            </a:r>
            <a:r>
              <a:rPr lang="en-US" sz="3200" dirty="0" smtClean="0"/>
              <a:t>’ ‘</a:t>
            </a:r>
            <a:r>
              <a:rPr lang="en-US" sz="3200" dirty="0" err="1" smtClean="0"/>
              <a:t>Metanoia</a:t>
            </a:r>
            <a:r>
              <a:rPr lang="en-US" sz="3200" dirty="0" smtClean="0"/>
              <a:t>’ – </a:t>
            </a:r>
          </a:p>
          <a:p>
            <a:r>
              <a:rPr lang="en-US" sz="3200" dirty="0" smtClean="0"/>
              <a:t>to think differently, reconsider, compunction with reformation, reversal of decision</a:t>
            </a:r>
            <a:endParaRPr 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52600" y="3048000"/>
            <a:ext cx="5867400" cy="1600200"/>
            <a:chOff x="1752600" y="3505200"/>
            <a:chExt cx="5867400" cy="16002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1752600" y="3581400"/>
              <a:ext cx="5867400" cy="0"/>
            </a:xfrm>
            <a:prstGeom prst="straightConnector1">
              <a:avLst/>
            </a:prstGeom>
            <a:ln w="889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4419600" y="3581400"/>
              <a:ext cx="1524000" cy="1447800"/>
            </a:xfrm>
            <a:prstGeom prst="arc">
              <a:avLst>
                <a:gd name="adj1" fmla="val 16200000"/>
                <a:gd name="adj2" fmla="val 140705"/>
              </a:avLst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5400000">
              <a:off x="4457700" y="3543300"/>
              <a:ext cx="1524000" cy="1447800"/>
            </a:xfrm>
            <a:prstGeom prst="arc">
              <a:avLst>
                <a:gd name="adj1" fmla="val 16200000"/>
                <a:gd name="adj2" fmla="val 140705"/>
              </a:avLst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0800000">
              <a:off x="4495800" y="3581400"/>
              <a:ext cx="1524000" cy="1447800"/>
            </a:xfrm>
            <a:prstGeom prst="arc">
              <a:avLst>
                <a:gd name="adj1" fmla="val 16200000"/>
                <a:gd name="adj2" fmla="val 140705"/>
              </a:avLst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6200000">
              <a:off x="4457700" y="3619500"/>
              <a:ext cx="1524000" cy="1447800"/>
            </a:xfrm>
            <a:prstGeom prst="arc">
              <a:avLst>
                <a:gd name="adj1" fmla="val 16200000"/>
                <a:gd name="adj2" fmla="val 140705"/>
              </a:avLst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317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 the Image of God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Image of God</dc:title>
  <dc:creator>gmagee</dc:creator>
  <cp:lastModifiedBy>gmagee</cp:lastModifiedBy>
  <cp:revision>21</cp:revision>
  <dcterms:created xsi:type="dcterms:W3CDTF">2011-12-27T14:43:28Z</dcterms:created>
  <dcterms:modified xsi:type="dcterms:W3CDTF">2011-12-27T15:48:47Z</dcterms:modified>
</cp:coreProperties>
</file>