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>
      <p:cViewPr varScale="1">
        <p:scale>
          <a:sx n="95" d="100"/>
          <a:sy n="95" d="100"/>
        </p:scale>
        <p:origin x="8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D08B-DF82-9874-4797-0A0373132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DF19E-C77C-89B0-67CD-976BFDA00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4AC50-553D-148D-9DA0-5858C790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21EA7-104F-25B4-99DB-0DA75F71A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BB96E-CB8E-D6CF-E725-49D3FA80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9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54317-7634-E5A2-9571-754725245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AB17D-6212-261A-446C-14D7FF17B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F32D0-95EB-BADD-5A81-AF1C767D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70D1E-EE20-0374-538B-9EBFEE64D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26FF-CE14-A770-9278-1D03234F2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5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149F6-77E7-1AAF-B84D-62727D5CF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C6F5F-A02F-2BCE-6939-E70F58D0F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D53D6-81FA-DCE8-228D-AAEF3306E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C8456-4DFA-8529-0483-50886B503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7FE5B-9F3C-D07D-6EF7-A4FE0B4E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6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FEC5-D422-2FC1-DC83-C602712F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D9B73-C780-4DEA-18CD-A0233D8A1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43A67-8F14-BF0F-840B-7F99ACD6D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CAC45-02A6-C3ED-150F-886A9E98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E6423-77C1-22C7-6374-D98AC2E69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03A95-80E9-4AC6-9CAA-4D449F8E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918D8-675B-3D9A-3386-3730493F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DA26D-AA4C-B6E9-CB67-CA5A56C03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170DE-74C5-9FCF-E98E-73AF040C2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BBA67-52D7-F9FE-040C-1AAA7A50B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15D05-4F22-11E7-978C-3B9BA389F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D3560A-DF3F-1C42-4774-6C3B4042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F880D1-25DD-EDD0-8683-C0FB0B4F4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6407B6-B214-2DBD-D30B-D90876AE5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3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E18D-B017-3C22-EE5C-4D8FB7F2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BDEFD3-AB33-1073-47D2-41A76DDD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19E135-D4C7-EF40-6A4C-4062AC6C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335B6-9E8E-8D52-5854-643ECA3E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9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64FD05-184B-AD62-FF76-E3FD840C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7839F-B427-B4F8-90F6-84676723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27299-6D5A-F759-420A-B8CC9512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215D0-8BD9-B682-4A41-599BE0E5A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8B8A2-0975-9E16-DCC1-65EDCAB00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E1F0E-6AF0-34B0-148D-642BBFD62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17566-8ACE-F032-C87E-DB5B29550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39B85-507E-3297-F0B4-1BB9657EA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D9BD2-755B-2A72-7C3A-A5FD3A86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9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14013-AA1C-C494-D2F4-1A738358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D9D388-70D5-FD88-95D3-1C683E4B2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C28EF-4B12-9CCF-6E05-0BE5750B3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456102-8C46-CBAA-68FA-046DC6867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BA3BE-EE75-5102-616B-B2419937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0DF26-427C-016F-5EA1-110C1899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4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AC43-75C8-82C8-7FC0-09A0D3857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21489-4D73-4EFA-0BDE-597E61936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AB086-835D-0702-AF26-8E86C28B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647A-D4C1-66CC-B22D-9BFA7391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76A23-E27A-1ADB-CD99-AAB06FC6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35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45B9AC-2C39-764C-2BEE-CAE519774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15B035-B341-859C-6B2E-148A534AE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0A2EE-01FC-4106-6B27-4ED6CBAB7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52325-4A14-43D6-4114-F6885F5DD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290FB-6007-F373-9D34-B15E6B0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7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D8D54E-843E-24B5-B034-C32D25E51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420A7-C4ED-5919-FCBB-3D3328F7B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17AC2-630B-F0DE-150A-01D3189541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2DB0BD-FBD3-4217-864D-AEB17208D190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31263-0381-B457-1D23-7CA691F78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F7716-DC3E-CA0D-B4BB-7E33652F9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03E2B1-52FE-4ECA-AA10-46182DB93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4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814F58-CE02-8C5C-1BD9-F971F0C34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72" y="353681"/>
            <a:ext cx="11486434" cy="270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03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Gordon Magee</dc:creator>
  <cp:lastModifiedBy>Gordon Magee</cp:lastModifiedBy>
  <cp:revision>1</cp:revision>
  <dcterms:created xsi:type="dcterms:W3CDTF">2025-01-31T14:18:53Z</dcterms:created>
  <dcterms:modified xsi:type="dcterms:W3CDTF">2025-01-31T14:20:07Z</dcterms:modified>
</cp:coreProperties>
</file>