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D33A5-B84A-0839-F69A-35119DBFB1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D55AEB-7A3F-973B-D8F9-B41EC2880D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D625D-E56B-B3ED-B7F8-92FCC42EB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126A-3682-4C58-9200-A85EE38E864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37AA6-05FD-C65E-7BB6-645EA767A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7861B-C858-CCCB-66B2-36B9E404F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10B4-5344-4EF2-A9F3-CD9F7C2E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51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28CD7-9D12-94FF-0BBC-0ADB4F598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7E297-9BD1-49BB-E474-ECF101B3A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33BD6-0D86-914A-7E63-846605A87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126A-3682-4C58-9200-A85EE38E864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107BF-2B4C-F6F9-8149-AF3872149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2F0AF-E004-AD02-BC3F-4E072646B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10B4-5344-4EF2-A9F3-CD9F7C2E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7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3954C-3FBD-BB4A-AA3B-D0F2BB948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E24324-D2B1-B03C-770E-A135CE401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DB5E4-16EF-6131-3080-F44F28B8C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126A-3682-4C58-9200-A85EE38E864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0E210B-CF2A-6FDD-F60F-1DE09736F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2757C-A934-816D-C743-EE40EA51C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10B4-5344-4EF2-A9F3-CD9F7C2E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74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5B3B4-3851-3658-9FB4-12A9EF017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91617-E831-4BB7-5646-1CF9732C08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DDF8C7-C1AA-23E9-4955-43E3047D5E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3085E-5E6D-78B4-01E8-CDF4117CA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126A-3682-4C58-9200-A85EE38E864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A58746-0ECD-5C20-56E1-163CCA761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8BF24-3B64-78F3-2F20-28FC0E60F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10B4-5344-4EF2-A9F3-CD9F7C2E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7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E4145-4CED-CE4B-F5EE-712C98D5C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95FFD0-67BF-060E-2D01-1B83BEA41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9F09C2-A3CE-68E9-F4CD-4BC4AFA3C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5EE68B-3320-82E1-83A0-E8FBE12276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258AE1-4477-AF86-425F-2DEFF0D912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D99D6D-2D93-4231-15AF-7665AAADF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126A-3682-4C58-9200-A85EE38E864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93C28C-2DD3-449E-6178-6BB44EAC3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ACB8C9-EE56-6AC0-DA86-AB5191844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10B4-5344-4EF2-A9F3-CD9F7C2E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772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CAF3F-288E-93D3-02AC-57EC9AFA9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D53096-C228-C209-9EA0-5BEF57FB5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126A-3682-4C58-9200-A85EE38E864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70458E-AD10-957B-1334-32E6EA8F4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CB204E-87BC-6021-B196-3391A9DC4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10B4-5344-4EF2-A9F3-CD9F7C2E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796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B97C8A-E7AA-5FBA-8A3B-94B2A06A5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126A-3682-4C58-9200-A85EE38E864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2B5929-4C5C-49A5-4D6E-5AADAE0F6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45DAD-48CD-5BB7-C2C9-5E5941E14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10B4-5344-4EF2-A9F3-CD9F7C2E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509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2E8A1-A3CB-291B-0D42-CA7733602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7B3CB-C239-1986-BE8B-DA96CB1B3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C10BC-3BEC-E7F0-6069-D4A1A49A3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8B2E89-E9A4-B4F4-4590-F7FF484B4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126A-3682-4C58-9200-A85EE38E864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EFDDED-B2BD-80B6-FA26-AFF2C3EC1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29C7C-F8EC-F0BC-8D5E-3A4E0F838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10B4-5344-4EF2-A9F3-CD9F7C2E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592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68A50-2AF9-2085-0E09-695E8087C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02F7CE-5E66-C87C-9F86-534DCDB3E6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56545-3FA6-FEBB-8517-FBC302902C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A11423-5B1F-88F2-04EA-75FF2750C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126A-3682-4C58-9200-A85EE38E864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7DB15D-4EEE-B606-0192-8D92A5C83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4D38E0-8126-52BB-F0FB-AFB35E300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10B4-5344-4EF2-A9F3-CD9F7C2E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076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7D115-01FA-A81D-C673-8739F8BA0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B44812-01AC-BCE6-DB31-59958761B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DA1D9-A71C-E114-4E5B-A95C0F144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126A-3682-4C58-9200-A85EE38E864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7668E-2380-2C46-CB1E-821BE5E61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E8ACB-7254-E130-AF9C-16BFF77D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10B4-5344-4EF2-A9F3-CD9F7C2E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710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E19CDB-2C4E-1F64-631F-FB8F3AF98E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1D0468-E293-219C-3369-B707059CE2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85383-A867-BFE8-0B9F-F298034DE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126A-3682-4C58-9200-A85EE38E864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3DD7B-CBD6-45DD-88AD-4AA40B41F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CA31D-2962-1A55-6BDB-923262A57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10B4-5344-4EF2-A9F3-CD9F7C2E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77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0EFAC4-C80E-2990-A1CD-CFA04E648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0C0172-9631-949A-5380-5BF21EEFD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922161-20B1-F62D-57F3-1A0CE26FCC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2126A-3682-4C58-9200-A85EE38E864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A2B21-1294-B503-28FB-B1B8798DBE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FAB6C-C99A-820B-3681-C8E0A4A16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610B4-5344-4EF2-A9F3-CD9F7C2E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448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B514D-8671-B597-16D5-50B3559F9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650"/>
            <a:ext cx="10515600" cy="112574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God (</a:t>
            </a:r>
            <a:r>
              <a:rPr lang="en-US" b="1" dirty="0" err="1"/>
              <a:t>Elohiym</a:t>
            </a:r>
            <a:r>
              <a:rPr lang="en-US" b="1" dirty="0"/>
              <a:t> – Plural of El)</a:t>
            </a:r>
            <a:br>
              <a:rPr lang="en-US" b="1" dirty="0"/>
            </a:br>
            <a:r>
              <a:rPr lang="en-US" sz="1800" b="1" dirty="0"/>
              <a:t>Old Testament – God, the Word of God, the Spirit of God</a:t>
            </a:r>
            <a:br>
              <a:rPr lang="en-US" sz="1800" b="1" dirty="0"/>
            </a:br>
            <a:r>
              <a:rPr lang="en-US" sz="1800" b="1" dirty="0"/>
              <a:t>New Testament – Father, Son (the living Word), Holy Spirit</a:t>
            </a:r>
            <a:endParaRPr lang="en-US" dirty="0"/>
          </a:p>
        </p:txBody>
      </p:sp>
      <p:sp>
        <p:nvSpPr>
          <p:cNvPr id="6" name="Arrow: Left-Right 5">
            <a:extLst>
              <a:ext uri="{FF2B5EF4-FFF2-40B4-BE49-F238E27FC236}">
                <a16:creationId xmlns:a16="http://schemas.microsoft.com/office/drawing/2014/main" id="{CDC98ACA-4322-0697-594D-D8DFAD7BB714}"/>
              </a:ext>
            </a:extLst>
          </p:cNvPr>
          <p:cNvSpPr/>
          <p:nvPr/>
        </p:nvSpPr>
        <p:spPr>
          <a:xfrm>
            <a:off x="218661" y="1023733"/>
            <a:ext cx="11728174" cy="904461"/>
          </a:xfrm>
          <a:prstGeom prst="leftRightArrow">
            <a:avLst/>
          </a:prstGeom>
          <a:solidFill>
            <a:schemeClr val="bg1"/>
          </a:solidFill>
          <a:ln w="476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Created and Inhabits Eternity which is from Everlasting to Everlasting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0F5B0F-096A-B535-742D-9C88E8ABE36F}"/>
              </a:ext>
            </a:extLst>
          </p:cNvPr>
          <p:cNvSpPr txBox="1"/>
          <p:nvPr/>
        </p:nvSpPr>
        <p:spPr>
          <a:xfrm>
            <a:off x="711987" y="1980511"/>
            <a:ext cx="9278502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God created the Story of Time [History: His-Story] which has a beginning and an end</a:t>
            </a:r>
          </a:p>
          <a:p>
            <a:pPr algn="ctr"/>
            <a:endParaRPr lang="en-US" dirty="0"/>
          </a:p>
          <a:p>
            <a:pPr algn="ctr"/>
            <a:r>
              <a:rPr lang="en-US" sz="2800" b="1" dirty="0"/>
              <a:t> Beginning                               TIME                                             End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C64F821-33CD-F63D-E063-E0B2F8731299}"/>
              </a:ext>
            </a:extLst>
          </p:cNvPr>
          <p:cNvCxnSpPr/>
          <p:nvPr/>
        </p:nvCxnSpPr>
        <p:spPr>
          <a:xfrm>
            <a:off x="738588" y="3017520"/>
            <a:ext cx="9286240" cy="0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7C303C9-8F4F-919F-8750-1A96EAD50751}"/>
              </a:ext>
            </a:extLst>
          </p:cNvPr>
          <p:cNvCxnSpPr/>
          <p:nvPr/>
        </p:nvCxnSpPr>
        <p:spPr>
          <a:xfrm>
            <a:off x="751840" y="2722880"/>
            <a:ext cx="0" cy="579120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1F4CC78-6CFD-6B24-4345-57ACC8B09BE3}"/>
              </a:ext>
            </a:extLst>
          </p:cNvPr>
          <p:cNvCxnSpPr/>
          <p:nvPr/>
        </p:nvCxnSpPr>
        <p:spPr>
          <a:xfrm>
            <a:off x="10024828" y="2722880"/>
            <a:ext cx="0" cy="579120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F4203B1-CA30-92F5-7FF0-AE4063ECDB6D}"/>
              </a:ext>
            </a:extLst>
          </p:cNvPr>
          <p:cNvCxnSpPr/>
          <p:nvPr/>
        </p:nvCxnSpPr>
        <p:spPr>
          <a:xfrm>
            <a:off x="985520" y="2854960"/>
            <a:ext cx="0" cy="579120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E10028-0190-E2AE-6557-4469371FA49D}"/>
              </a:ext>
            </a:extLst>
          </p:cNvPr>
          <p:cNvCxnSpPr/>
          <p:nvPr/>
        </p:nvCxnSpPr>
        <p:spPr>
          <a:xfrm>
            <a:off x="6167120" y="2875280"/>
            <a:ext cx="0" cy="579120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723BF63-494F-9336-620A-87F708BA52F9}"/>
              </a:ext>
            </a:extLst>
          </p:cNvPr>
          <p:cNvSpPr txBox="1"/>
          <p:nvPr/>
        </p:nvSpPr>
        <p:spPr>
          <a:xfrm>
            <a:off x="589280" y="3413760"/>
            <a:ext cx="10606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Man’s </a:t>
            </a:r>
          </a:p>
          <a:p>
            <a:r>
              <a:rPr lang="en-US" dirty="0"/>
              <a:t>Rebellion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89734D-BE50-11BD-DE80-F9CF67131A91}"/>
              </a:ext>
            </a:extLst>
          </p:cNvPr>
          <p:cNvSpPr txBox="1"/>
          <p:nvPr/>
        </p:nvSpPr>
        <p:spPr>
          <a:xfrm>
            <a:off x="5220222" y="3394795"/>
            <a:ext cx="21350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Fullness of Time</a:t>
            </a:r>
          </a:p>
          <a:p>
            <a:r>
              <a:rPr lang="en-US" u="sng" dirty="0"/>
              <a:t>Jesus</a:t>
            </a:r>
            <a:r>
              <a:rPr lang="en-US" dirty="0"/>
              <a:t> Galatians 4:4-5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FC5B09B-BAEA-925F-EA58-0ED47CBCAE58}"/>
              </a:ext>
            </a:extLst>
          </p:cNvPr>
          <p:cNvCxnSpPr/>
          <p:nvPr/>
        </p:nvCxnSpPr>
        <p:spPr>
          <a:xfrm>
            <a:off x="6167120" y="2357120"/>
            <a:ext cx="0" cy="497840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6EC893A-5DE4-EDFF-781D-13C4C0B686E9}"/>
              </a:ext>
            </a:extLst>
          </p:cNvPr>
          <p:cNvCxnSpPr/>
          <p:nvPr/>
        </p:nvCxnSpPr>
        <p:spPr>
          <a:xfrm>
            <a:off x="6021788" y="2529840"/>
            <a:ext cx="277412" cy="0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423A423-776A-4BF3-A9BE-0C113FBE25E7}"/>
              </a:ext>
            </a:extLst>
          </p:cNvPr>
          <p:cNvSpPr txBox="1"/>
          <p:nvPr/>
        </p:nvSpPr>
        <p:spPr>
          <a:xfrm>
            <a:off x="8832249" y="3413760"/>
            <a:ext cx="14683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Jesus’ Second</a:t>
            </a:r>
          </a:p>
          <a:p>
            <a:r>
              <a:rPr lang="en-US" dirty="0"/>
              <a:t>Coming </a:t>
            </a:r>
          </a:p>
          <a:p>
            <a:r>
              <a:rPr lang="en-US" dirty="0"/>
              <a:t>Judgement</a:t>
            </a:r>
          </a:p>
          <a:p>
            <a:r>
              <a:rPr lang="en-US" dirty="0"/>
              <a:t>Hebrews 9:28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AB3FC5-CF56-5637-56E8-82013C26EE10}"/>
              </a:ext>
            </a:extLst>
          </p:cNvPr>
          <p:cNvSpPr txBox="1"/>
          <p:nvPr/>
        </p:nvSpPr>
        <p:spPr>
          <a:xfrm>
            <a:off x="10208600" y="2836148"/>
            <a:ext cx="1195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Separation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C2ABCAE-328F-AAD7-B3A3-251CE6D33A36}"/>
              </a:ext>
            </a:extLst>
          </p:cNvPr>
          <p:cNvCxnSpPr>
            <a:cxnSpLocks/>
          </p:cNvCxnSpPr>
          <p:nvPr/>
        </p:nvCxnSpPr>
        <p:spPr>
          <a:xfrm>
            <a:off x="10031129" y="3032478"/>
            <a:ext cx="797231" cy="381282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92944D1-882F-84A7-1460-62D246C68222}"/>
              </a:ext>
            </a:extLst>
          </p:cNvPr>
          <p:cNvCxnSpPr/>
          <p:nvPr/>
        </p:nvCxnSpPr>
        <p:spPr>
          <a:xfrm>
            <a:off x="10818200" y="3408680"/>
            <a:ext cx="0" cy="182372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3F92DEF-B927-AFF0-7945-81AD5E9AB98E}"/>
              </a:ext>
            </a:extLst>
          </p:cNvPr>
          <p:cNvSpPr txBox="1"/>
          <p:nvPr/>
        </p:nvSpPr>
        <p:spPr>
          <a:xfrm>
            <a:off x="9964005" y="5270009"/>
            <a:ext cx="221804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Rejected God </a:t>
            </a:r>
          </a:p>
          <a:p>
            <a:r>
              <a:rPr lang="en-US" dirty="0"/>
              <a:t>And His way </a:t>
            </a:r>
          </a:p>
          <a:p>
            <a:r>
              <a:rPr lang="en-US" dirty="0"/>
              <a:t>During life</a:t>
            </a:r>
          </a:p>
          <a:p>
            <a:r>
              <a:rPr lang="en-US" dirty="0"/>
              <a:t>Revelation 20:15</a:t>
            </a:r>
          </a:p>
          <a:p>
            <a:r>
              <a:rPr lang="en-US" dirty="0"/>
              <a:t>Gehenna, Lake of Fire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6E6F9DB-BA4F-F170-E64E-5C818FB99C9B}"/>
              </a:ext>
            </a:extLst>
          </p:cNvPr>
          <p:cNvCxnSpPr/>
          <p:nvPr/>
        </p:nvCxnSpPr>
        <p:spPr>
          <a:xfrm flipV="1">
            <a:off x="10024828" y="2606040"/>
            <a:ext cx="793372" cy="426438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E179AFF-7832-864A-E133-7D5270A32592}"/>
              </a:ext>
            </a:extLst>
          </p:cNvPr>
          <p:cNvCxnSpPr/>
          <p:nvPr/>
        </p:nvCxnSpPr>
        <p:spPr>
          <a:xfrm flipV="1">
            <a:off x="10828360" y="1767840"/>
            <a:ext cx="0" cy="83820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F1B1499-B6BA-7383-0B0A-1755989F50A2}"/>
              </a:ext>
            </a:extLst>
          </p:cNvPr>
          <p:cNvSpPr txBox="1"/>
          <p:nvPr/>
        </p:nvSpPr>
        <p:spPr>
          <a:xfrm>
            <a:off x="10777560" y="1931908"/>
            <a:ext cx="15119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Followed</a:t>
            </a:r>
          </a:p>
          <a:p>
            <a:r>
              <a:rPr lang="en-US" dirty="0"/>
              <a:t>Jesus</a:t>
            </a:r>
          </a:p>
          <a:p>
            <a:r>
              <a:rPr lang="en-US" dirty="0"/>
              <a:t>John 10:27-28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FB41AE5-A94D-5958-E3A3-2A8605756026}"/>
              </a:ext>
            </a:extLst>
          </p:cNvPr>
          <p:cNvSpPr/>
          <p:nvPr/>
        </p:nvSpPr>
        <p:spPr>
          <a:xfrm>
            <a:off x="5872479" y="4229100"/>
            <a:ext cx="2621279" cy="2420810"/>
          </a:xfrm>
          <a:prstGeom prst="rect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EE524EA-216E-72F2-E6C2-44DA7F0F16A3}"/>
              </a:ext>
            </a:extLst>
          </p:cNvPr>
          <p:cNvSpPr/>
          <p:nvPr/>
        </p:nvSpPr>
        <p:spPr>
          <a:xfrm>
            <a:off x="7914640" y="3017520"/>
            <a:ext cx="121917" cy="14224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952CA26-AAFC-622C-3165-559CD3D59375}"/>
              </a:ext>
            </a:extLst>
          </p:cNvPr>
          <p:cNvSpPr/>
          <p:nvPr/>
        </p:nvSpPr>
        <p:spPr>
          <a:xfrm>
            <a:off x="8270240" y="3017520"/>
            <a:ext cx="121917" cy="14224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63A6DD8-A9EC-D965-5B96-42A05A93A867}"/>
              </a:ext>
            </a:extLst>
          </p:cNvPr>
          <p:cNvCxnSpPr/>
          <p:nvPr/>
        </p:nvCxnSpPr>
        <p:spPr>
          <a:xfrm>
            <a:off x="8036557" y="3100155"/>
            <a:ext cx="233683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82FF856-5EB3-6CB9-5F0C-32FD6B87B9CE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7183119" y="3159760"/>
            <a:ext cx="934685" cy="1069340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1F585B02-C7A8-F755-7249-7D4BDDB72453}"/>
              </a:ext>
            </a:extLst>
          </p:cNvPr>
          <p:cNvSpPr txBox="1"/>
          <p:nvPr/>
        </p:nvSpPr>
        <p:spPr>
          <a:xfrm>
            <a:off x="5910028" y="4277360"/>
            <a:ext cx="228799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You and Me</a:t>
            </a:r>
          </a:p>
          <a:p>
            <a:r>
              <a:rPr lang="en-US" dirty="0"/>
              <a:t>Penciled into the story</a:t>
            </a:r>
          </a:p>
          <a:p>
            <a:r>
              <a:rPr lang="en-US" dirty="0"/>
              <a:t>For a short time</a:t>
            </a:r>
          </a:p>
          <a:p>
            <a:r>
              <a:rPr lang="en-US" dirty="0"/>
              <a:t>To make our decisions</a:t>
            </a:r>
          </a:p>
          <a:p>
            <a:r>
              <a:rPr lang="en-US" dirty="0"/>
              <a:t>Within the context of</a:t>
            </a:r>
          </a:p>
          <a:p>
            <a:r>
              <a:rPr lang="en-US" dirty="0"/>
              <a:t>God’s constraints</a:t>
            </a:r>
          </a:p>
          <a:p>
            <a:endParaRPr lang="en-US" dirty="0"/>
          </a:p>
          <a:p>
            <a:r>
              <a:rPr lang="en-US" dirty="0"/>
              <a:t>Acts 17:24-28</a:t>
            </a:r>
          </a:p>
        </p:txBody>
      </p:sp>
    </p:spTree>
    <p:extLst>
      <p:ext uri="{BB962C8B-B14F-4D97-AF65-F5344CB8AC3E}">
        <p14:creationId xmlns:p14="http://schemas.microsoft.com/office/powerpoint/2010/main" val="755912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126</Words>
  <Application>Microsoft Office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God (Elohiym – Plural of El) Old Testament – God, the Word of God, the Spirit of God New Testament – Father, Son (the living Word), Holy Spirit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 (Elohiym – Plural of El) Old Testament – God, the Word of God, the Spirit of God New Testament – Father, Son (the living Word), Holy Spirit</dc:title>
  <dc:creator>Gordon Magee</dc:creator>
  <cp:lastModifiedBy>Gordon Magee</cp:lastModifiedBy>
  <cp:revision>3</cp:revision>
  <dcterms:created xsi:type="dcterms:W3CDTF">2023-08-16T14:18:59Z</dcterms:created>
  <dcterms:modified xsi:type="dcterms:W3CDTF">2025-01-31T14:12:31Z</dcterms:modified>
</cp:coreProperties>
</file>