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69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19D42-4EB9-4F36-888F-0D8745F3B50B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CFCC-A7A7-4787-9B5F-E7EB9459A2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304800"/>
            <a:ext cx="5562600" cy="6324600"/>
            <a:chOff x="3501" y="5694"/>
            <a:chExt cx="4800" cy="5281"/>
          </a:xfrm>
        </p:grpSpPr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3501" y="6295"/>
              <a:ext cx="4800" cy="46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Oval 4"/>
            <p:cNvSpPr>
              <a:spLocks noChangeArrowheads="1"/>
            </p:cNvSpPr>
            <p:nvPr/>
          </p:nvSpPr>
          <p:spPr bwMode="auto">
            <a:xfrm>
              <a:off x="4221" y="7015"/>
              <a:ext cx="3360" cy="32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Oval 5"/>
            <p:cNvSpPr>
              <a:spLocks noChangeArrowheads="1"/>
            </p:cNvSpPr>
            <p:nvPr/>
          </p:nvSpPr>
          <p:spPr bwMode="auto">
            <a:xfrm>
              <a:off x="5181" y="7974"/>
              <a:ext cx="1320" cy="13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5301" y="6415"/>
              <a:ext cx="132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Spirit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5421" y="7255"/>
              <a:ext cx="96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Soul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5421" y="8334"/>
              <a:ext cx="840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Body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4020" y="5694"/>
              <a:ext cx="3705" cy="4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Mankind in God’s Image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4581" y="9294"/>
              <a:ext cx="26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Mind, Will, Emotions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>
              <a:off x="4941" y="10375"/>
              <a:ext cx="20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Conscience, Heart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>
              <a:off x="5835" y="8815"/>
              <a:ext cx="0" cy="47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1037" name="AutoShape 13"/>
            <p:cNvCxnSpPr>
              <a:cxnSpLocks noChangeShapeType="1"/>
            </p:cNvCxnSpPr>
            <p:nvPr/>
          </p:nvCxnSpPr>
          <p:spPr bwMode="auto">
            <a:xfrm flipH="1" flipV="1">
              <a:off x="5181" y="9654"/>
              <a:ext cx="240" cy="72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1038" name="AutoShape 14"/>
            <p:cNvCxnSpPr>
              <a:cxnSpLocks noChangeShapeType="1"/>
            </p:cNvCxnSpPr>
            <p:nvPr/>
          </p:nvCxnSpPr>
          <p:spPr bwMode="auto">
            <a:xfrm flipV="1">
              <a:off x="6381" y="9654"/>
              <a:ext cx="120" cy="72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9" name="TextBox 18"/>
          <p:cNvSpPr txBox="1"/>
          <p:nvPr/>
        </p:nvSpPr>
        <p:spPr>
          <a:xfrm>
            <a:off x="6477000" y="381000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Genesis 1:26-27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410200" y="609600"/>
            <a:ext cx="9906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53200" y="838200"/>
            <a:ext cx="2459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 God we are a trinity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114800" y="1066800"/>
            <a:ext cx="2286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3810000" y="1143000"/>
            <a:ext cx="2590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3800" y="1219200"/>
            <a:ext cx="2743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77000" y="3886200"/>
            <a:ext cx="1572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Our soul is yet </a:t>
            </a:r>
          </a:p>
          <a:p>
            <a:r>
              <a:rPr lang="en-US" dirty="0"/>
              <a:t>another trinity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4800600" y="4343400"/>
            <a:ext cx="1600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324600" y="5105400"/>
            <a:ext cx="2598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Our conscience,  or heart </a:t>
            </a:r>
          </a:p>
          <a:p>
            <a:r>
              <a:rPr lang="en-US" dirty="0"/>
              <a:t>meant to communicate</a:t>
            </a:r>
          </a:p>
          <a:p>
            <a:r>
              <a:rPr lang="en-US" dirty="0"/>
              <a:t>between soul and spirit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4572000" y="5638800"/>
            <a:ext cx="1676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F011F-92CD-79D9-64E9-B860D9CF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199"/>
          </a:xfrm>
        </p:spPr>
        <p:txBody>
          <a:bodyPr>
            <a:noAutofit/>
          </a:bodyPr>
          <a:lstStyle/>
          <a:p>
            <a:r>
              <a:rPr lang="en-US" sz="2800" dirty="0"/>
              <a:t>In the Image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C4F9C-7F7F-144E-BF3B-D8E9BDB89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Paul’s prayer, </a:t>
            </a:r>
            <a:r>
              <a:rPr lang="en-US" i="1" dirty="0"/>
              <a:t>1 Thessalonians 5:23</a:t>
            </a:r>
          </a:p>
          <a:p>
            <a:pPr marL="0" indent="0">
              <a:buNone/>
            </a:pPr>
            <a:r>
              <a:rPr lang="en-US" i="1" dirty="0"/>
              <a:t>Now may the God of peace Himself sanctify you completely; and may </a:t>
            </a:r>
            <a:r>
              <a:rPr lang="en-US" i="1" u="sng" dirty="0"/>
              <a:t>your whole spirit, soul, and body</a:t>
            </a:r>
            <a:r>
              <a:rPr lang="en-US" i="1" dirty="0"/>
              <a:t> be preserved blameless at the coming of our Lord Jesus Christ.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74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85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In the Image of God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Image of God</dc:title>
  <dc:creator>gmagee</dc:creator>
  <cp:lastModifiedBy>Gordon Magee</cp:lastModifiedBy>
  <cp:revision>29</cp:revision>
  <dcterms:created xsi:type="dcterms:W3CDTF">2011-12-27T14:43:28Z</dcterms:created>
  <dcterms:modified xsi:type="dcterms:W3CDTF">2025-01-31T14:40:24Z</dcterms:modified>
</cp:coreProperties>
</file>