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94660"/>
  </p:normalViewPr>
  <p:slideViewPr>
    <p:cSldViewPr snapToGrid="0">
      <p:cViewPr varScale="1">
        <p:scale>
          <a:sx n="95" d="100"/>
          <a:sy n="95" d="100"/>
        </p:scale>
        <p:origin x="82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C8210-E51A-CF93-44BD-1B5C6DD21B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35B255-E03A-FB02-1960-885FB20CC4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8C72B4-C55F-68CB-E72F-A287954F458F}"/>
              </a:ext>
            </a:extLst>
          </p:cNvPr>
          <p:cNvSpPr>
            <a:spLocks noGrp="1"/>
          </p:cNvSpPr>
          <p:nvPr>
            <p:ph type="dt" sz="half" idx="10"/>
          </p:nvPr>
        </p:nvSpPr>
        <p:spPr/>
        <p:txBody>
          <a:bodyPr/>
          <a:lstStyle/>
          <a:p>
            <a:fld id="{0C9E75C0-4B69-40D5-B165-6343C507743E}" type="datetimeFigureOut">
              <a:rPr lang="en-US" smtClean="0"/>
              <a:t>2/1/2025</a:t>
            </a:fld>
            <a:endParaRPr lang="en-US"/>
          </a:p>
        </p:txBody>
      </p:sp>
      <p:sp>
        <p:nvSpPr>
          <p:cNvPr id="5" name="Footer Placeholder 4">
            <a:extLst>
              <a:ext uri="{FF2B5EF4-FFF2-40B4-BE49-F238E27FC236}">
                <a16:creationId xmlns:a16="http://schemas.microsoft.com/office/drawing/2014/main" id="{8FE624DC-D0A8-F359-EADF-150147DA2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F6089D-52C8-4F6F-307A-66B866DEE0F3}"/>
              </a:ext>
            </a:extLst>
          </p:cNvPr>
          <p:cNvSpPr>
            <a:spLocks noGrp="1"/>
          </p:cNvSpPr>
          <p:nvPr>
            <p:ph type="sldNum" sz="quarter" idx="12"/>
          </p:nvPr>
        </p:nvSpPr>
        <p:spPr/>
        <p:txBody>
          <a:bodyPr/>
          <a:lstStyle/>
          <a:p>
            <a:fld id="{8F1C9911-33C8-4D98-A4FE-6D78F0174056}" type="slidenum">
              <a:rPr lang="en-US" smtClean="0"/>
              <a:t>‹#›</a:t>
            </a:fld>
            <a:endParaRPr lang="en-US"/>
          </a:p>
        </p:txBody>
      </p:sp>
    </p:spTree>
    <p:extLst>
      <p:ext uri="{BB962C8B-B14F-4D97-AF65-F5344CB8AC3E}">
        <p14:creationId xmlns:p14="http://schemas.microsoft.com/office/powerpoint/2010/main" val="212482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14485-07E5-2C27-95FB-9D130B1CE9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8FC203-601A-DF59-8BFC-2C94F6F755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5D0288-469E-8B3D-6E35-A7461955FC51}"/>
              </a:ext>
            </a:extLst>
          </p:cNvPr>
          <p:cNvSpPr>
            <a:spLocks noGrp="1"/>
          </p:cNvSpPr>
          <p:nvPr>
            <p:ph type="dt" sz="half" idx="10"/>
          </p:nvPr>
        </p:nvSpPr>
        <p:spPr/>
        <p:txBody>
          <a:bodyPr/>
          <a:lstStyle/>
          <a:p>
            <a:fld id="{0C9E75C0-4B69-40D5-B165-6343C507743E}" type="datetimeFigureOut">
              <a:rPr lang="en-US" smtClean="0"/>
              <a:t>2/1/2025</a:t>
            </a:fld>
            <a:endParaRPr lang="en-US"/>
          </a:p>
        </p:txBody>
      </p:sp>
      <p:sp>
        <p:nvSpPr>
          <p:cNvPr id="5" name="Footer Placeholder 4">
            <a:extLst>
              <a:ext uri="{FF2B5EF4-FFF2-40B4-BE49-F238E27FC236}">
                <a16:creationId xmlns:a16="http://schemas.microsoft.com/office/drawing/2014/main" id="{A02F1587-75C9-B538-D768-FFE14A87B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DFD5E-A950-37F6-2C8B-089BAAD55202}"/>
              </a:ext>
            </a:extLst>
          </p:cNvPr>
          <p:cNvSpPr>
            <a:spLocks noGrp="1"/>
          </p:cNvSpPr>
          <p:nvPr>
            <p:ph type="sldNum" sz="quarter" idx="12"/>
          </p:nvPr>
        </p:nvSpPr>
        <p:spPr/>
        <p:txBody>
          <a:bodyPr/>
          <a:lstStyle/>
          <a:p>
            <a:fld id="{8F1C9911-33C8-4D98-A4FE-6D78F0174056}" type="slidenum">
              <a:rPr lang="en-US" smtClean="0"/>
              <a:t>‹#›</a:t>
            </a:fld>
            <a:endParaRPr lang="en-US"/>
          </a:p>
        </p:txBody>
      </p:sp>
    </p:spTree>
    <p:extLst>
      <p:ext uri="{BB962C8B-B14F-4D97-AF65-F5344CB8AC3E}">
        <p14:creationId xmlns:p14="http://schemas.microsoft.com/office/powerpoint/2010/main" val="374966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764FF-AB27-0D2B-21AA-C642F480EB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D33FCC-81D6-DFF9-DD8B-F08C9271C4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1CEDA3-98BF-4214-9585-699DE2762F15}"/>
              </a:ext>
            </a:extLst>
          </p:cNvPr>
          <p:cNvSpPr>
            <a:spLocks noGrp="1"/>
          </p:cNvSpPr>
          <p:nvPr>
            <p:ph type="dt" sz="half" idx="10"/>
          </p:nvPr>
        </p:nvSpPr>
        <p:spPr/>
        <p:txBody>
          <a:bodyPr/>
          <a:lstStyle/>
          <a:p>
            <a:fld id="{0C9E75C0-4B69-40D5-B165-6343C507743E}" type="datetimeFigureOut">
              <a:rPr lang="en-US" smtClean="0"/>
              <a:t>2/1/2025</a:t>
            </a:fld>
            <a:endParaRPr lang="en-US"/>
          </a:p>
        </p:txBody>
      </p:sp>
      <p:sp>
        <p:nvSpPr>
          <p:cNvPr id="5" name="Footer Placeholder 4">
            <a:extLst>
              <a:ext uri="{FF2B5EF4-FFF2-40B4-BE49-F238E27FC236}">
                <a16:creationId xmlns:a16="http://schemas.microsoft.com/office/drawing/2014/main" id="{F120714E-D0A8-4FBB-83BB-A8AA2078A8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06C27A-D07D-190C-CA49-907E35B637BB}"/>
              </a:ext>
            </a:extLst>
          </p:cNvPr>
          <p:cNvSpPr>
            <a:spLocks noGrp="1"/>
          </p:cNvSpPr>
          <p:nvPr>
            <p:ph type="sldNum" sz="quarter" idx="12"/>
          </p:nvPr>
        </p:nvSpPr>
        <p:spPr/>
        <p:txBody>
          <a:bodyPr/>
          <a:lstStyle/>
          <a:p>
            <a:fld id="{8F1C9911-33C8-4D98-A4FE-6D78F0174056}" type="slidenum">
              <a:rPr lang="en-US" smtClean="0"/>
              <a:t>‹#›</a:t>
            </a:fld>
            <a:endParaRPr lang="en-US"/>
          </a:p>
        </p:txBody>
      </p:sp>
    </p:spTree>
    <p:extLst>
      <p:ext uri="{BB962C8B-B14F-4D97-AF65-F5344CB8AC3E}">
        <p14:creationId xmlns:p14="http://schemas.microsoft.com/office/powerpoint/2010/main" val="2559665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A6240-3DB9-BB95-C605-3822B41655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CE4A55-8162-91C8-3C93-5FD628E258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3683F3-4937-7637-64BF-418F47A83D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38E328-55BF-E2B3-29C1-82A29FA95130}"/>
              </a:ext>
            </a:extLst>
          </p:cNvPr>
          <p:cNvSpPr>
            <a:spLocks noGrp="1"/>
          </p:cNvSpPr>
          <p:nvPr>
            <p:ph type="dt" sz="half" idx="10"/>
          </p:nvPr>
        </p:nvSpPr>
        <p:spPr/>
        <p:txBody>
          <a:bodyPr/>
          <a:lstStyle/>
          <a:p>
            <a:fld id="{0C9E75C0-4B69-40D5-B165-6343C507743E}" type="datetimeFigureOut">
              <a:rPr lang="en-US" smtClean="0"/>
              <a:t>2/1/2025</a:t>
            </a:fld>
            <a:endParaRPr lang="en-US"/>
          </a:p>
        </p:txBody>
      </p:sp>
      <p:sp>
        <p:nvSpPr>
          <p:cNvPr id="6" name="Footer Placeholder 5">
            <a:extLst>
              <a:ext uri="{FF2B5EF4-FFF2-40B4-BE49-F238E27FC236}">
                <a16:creationId xmlns:a16="http://schemas.microsoft.com/office/drawing/2014/main" id="{9D1F54FF-0ACE-58E1-E313-F1C51131D2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95DEE9-0385-A07C-2550-5DECB187E520}"/>
              </a:ext>
            </a:extLst>
          </p:cNvPr>
          <p:cNvSpPr>
            <a:spLocks noGrp="1"/>
          </p:cNvSpPr>
          <p:nvPr>
            <p:ph type="sldNum" sz="quarter" idx="12"/>
          </p:nvPr>
        </p:nvSpPr>
        <p:spPr/>
        <p:txBody>
          <a:bodyPr/>
          <a:lstStyle/>
          <a:p>
            <a:fld id="{8F1C9911-33C8-4D98-A4FE-6D78F0174056}" type="slidenum">
              <a:rPr lang="en-US" smtClean="0"/>
              <a:t>‹#›</a:t>
            </a:fld>
            <a:endParaRPr lang="en-US"/>
          </a:p>
        </p:txBody>
      </p:sp>
    </p:spTree>
    <p:extLst>
      <p:ext uri="{BB962C8B-B14F-4D97-AF65-F5344CB8AC3E}">
        <p14:creationId xmlns:p14="http://schemas.microsoft.com/office/powerpoint/2010/main" val="2796080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70D09-E216-1E77-A706-7E0021E4AC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989102-0817-6B71-106B-BB5780D4C6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2211FE-517F-F8BA-EBAB-A0D4B4A9FA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151797-AD4D-0A61-68D7-F3280FF141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EEA867-0F4A-F9EB-3266-33122B84F9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648C4C-E6E9-3442-B039-EF0C94DFB000}"/>
              </a:ext>
            </a:extLst>
          </p:cNvPr>
          <p:cNvSpPr>
            <a:spLocks noGrp="1"/>
          </p:cNvSpPr>
          <p:nvPr>
            <p:ph type="dt" sz="half" idx="10"/>
          </p:nvPr>
        </p:nvSpPr>
        <p:spPr/>
        <p:txBody>
          <a:bodyPr/>
          <a:lstStyle/>
          <a:p>
            <a:fld id="{0C9E75C0-4B69-40D5-B165-6343C507743E}" type="datetimeFigureOut">
              <a:rPr lang="en-US" smtClean="0"/>
              <a:t>2/1/2025</a:t>
            </a:fld>
            <a:endParaRPr lang="en-US"/>
          </a:p>
        </p:txBody>
      </p:sp>
      <p:sp>
        <p:nvSpPr>
          <p:cNvPr id="8" name="Footer Placeholder 7">
            <a:extLst>
              <a:ext uri="{FF2B5EF4-FFF2-40B4-BE49-F238E27FC236}">
                <a16:creationId xmlns:a16="http://schemas.microsoft.com/office/drawing/2014/main" id="{B6996C6D-AEF0-3386-B448-43A2D3BA2C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6FF9F9-3C95-F586-5117-3EFF174A9C74}"/>
              </a:ext>
            </a:extLst>
          </p:cNvPr>
          <p:cNvSpPr>
            <a:spLocks noGrp="1"/>
          </p:cNvSpPr>
          <p:nvPr>
            <p:ph type="sldNum" sz="quarter" idx="12"/>
          </p:nvPr>
        </p:nvSpPr>
        <p:spPr/>
        <p:txBody>
          <a:bodyPr/>
          <a:lstStyle/>
          <a:p>
            <a:fld id="{8F1C9911-33C8-4D98-A4FE-6D78F0174056}" type="slidenum">
              <a:rPr lang="en-US" smtClean="0"/>
              <a:t>‹#›</a:t>
            </a:fld>
            <a:endParaRPr lang="en-US"/>
          </a:p>
        </p:txBody>
      </p:sp>
    </p:spTree>
    <p:extLst>
      <p:ext uri="{BB962C8B-B14F-4D97-AF65-F5344CB8AC3E}">
        <p14:creationId xmlns:p14="http://schemas.microsoft.com/office/powerpoint/2010/main" val="250281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7EBF4-6E04-3D17-241A-DFC91A0481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60F687-DD6F-A8E5-EEA9-0607416A556A}"/>
              </a:ext>
            </a:extLst>
          </p:cNvPr>
          <p:cNvSpPr>
            <a:spLocks noGrp="1"/>
          </p:cNvSpPr>
          <p:nvPr>
            <p:ph type="dt" sz="half" idx="10"/>
          </p:nvPr>
        </p:nvSpPr>
        <p:spPr/>
        <p:txBody>
          <a:bodyPr/>
          <a:lstStyle/>
          <a:p>
            <a:fld id="{0C9E75C0-4B69-40D5-B165-6343C507743E}" type="datetimeFigureOut">
              <a:rPr lang="en-US" smtClean="0"/>
              <a:t>2/1/2025</a:t>
            </a:fld>
            <a:endParaRPr lang="en-US"/>
          </a:p>
        </p:txBody>
      </p:sp>
      <p:sp>
        <p:nvSpPr>
          <p:cNvPr id="4" name="Footer Placeholder 3">
            <a:extLst>
              <a:ext uri="{FF2B5EF4-FFF2-40B4-BE49-F238E27FC236}">
                <a16:creationId xmlns:a16="http://schemas.microsoft.com/office/drawing/2014/main" id="{3D6FC106-7321-8A02-7110-66975076BA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D2249A-CA17-FE74-E920-F07400C39CC9}"/>
              </a:ext>
            </a:extLst>
          </p:cNvPr>
          <p:cNvSpPr>
            <a:spLocks noGrp="1"/>
          </p:cNvSpPr>
          <p:nvPr>
            <p:ph type="sldNum" sz="quarter" idx="12"/>
          </p:nvPr>
        </p:nvSpPr>
        <p:spPr/>
        <p:txBody>
          <a:bodyPr/>
          <a:lstStyle/>
          <a:p>
            <a:fld id="{8F1C9911-33C8-4D98-A4FE-6D78F0174056}" type="slidenum">
              <a:rPr lang="en-US" smtClean="0"/>
              <a:t>‹#›</a:t>
            </a:fld>
            <a:endParaRPr lang="en-US"/>
          </a:p>
        </p:txBody>
      </p:sp>
    </p:spTree>
    <p:extLst>
      <p:ext uri="{BB962C8B-B14F-4D97-AF65-F5344CB8AC3E}">
        <p14:creationId xmlns:p14="http://schemas.microsoft.com/office/powerpoint/2010/main" val="3664836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3B46E3-39AC-D39A-5F66-882E14D2AB0F}"/>
              </a:ext>
            </a:extLst>
          </p:cNvPr>
          <p:cNvSpPr>
            <a:spLocks noGrp="1"/>
          </p:cNvSpPr>
          <p:nvPr>
            <p:ph type="dt" sz="half" idx="10"/>
          </p:nvPr>
        </p:nvSpPr>
        <p:spPr/>
        <p:txBody>
          <a:bodyPr/>
          <a:lstStyle/>
          <a:p>
            <a:fld id="{0C9E75C0-4B69-40D5-B165-6343C507743E}" type="datetimeFigureOut">
              <a:rPr lang="en-US" smtClean="0"/>
              <a:t>2/1/2025</a:t>
            </a:fld>
            <a:endParaRPr lang="en-US"/>
          </a:p>
        </p:txBody>
      </p:sp>
      <p:sp>
        <p:nvSpPr>
          <p:cNvPr id="3" name="Footer Placeholder 2">
            <a:extLst>
              <a:ext uri="{FF2B5EF4-FFF2-40B4-BE49-F238E27FC236}">
                <a16:creationId xmlns:a16="http://schemas.microsoft.com/office/drawing/2014/main" id="{53F30D8C-ECAB-574B-B941-0334734A0A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1BD975-A9F0-CBF0-5D42-D3852E2464B7}"/>
              </a:ext>
            </a:extLst>
          </p:cNvPr>
          <p:cNvSpPr>
            <a:spLocks noGrp="1"/>
          </p:cNvSpPr>
          <p:nvPr>
            <p:ph type="sldNum" sz="quarter" idx="12"/>
          </p:nvPr>
        </p:nvSpPr>
        <p:spPr/>
        <p:txBody>
          <a:bodyPr/>
          <a:lstStyle/>
          <a:p>
            <a:fld id="{8F1C9911-33C8-4D98-A4FE-6D78F0174056}" type="slidenum">
              <a:rPr lang="en-US" smtClean="0"/>
              <a:t>‹#›</a:t>
            </a:fld>
            <a:endParaRPr lang="en-US"/>
          </a:p>
        </p:txBody>
      </p:sp>
    </p:spTree>
    <p:extLst>
      <p:ext uri="{BB962C8B-B14F-4D97-AF65-F5344CB8AC3E}">
        <p14:creationId xmlns:p14="http://schemas.microsoft.com/office/powerpoint/2010/main" val="4243614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BC335-055E-0727-B401-08D7E9C26A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2DA1D4-DD77-90E2-2023-8C0E4CF6F3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2F2F31-B8C7-A79F-4406-C94E203B3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57B757-94A8-A632-5695-D969AB34A5C3}"/>
              </a:ext>
            </a:extLst>
          </p:cNvPr>
          <p:cNvSpPr>
            <a:spLocks noGrp="1"/>
          </p:cNvSpPr>
          <p:nvPr>
            <p:ph type="dt" sz="half" idx="10"/>
          </p:nvPr>
        </p:nvSpPr>
        <p:spPr/>
        <p:txBody>
          <a:bodyPr/>
          <a:lstStyle/>
          <a:p>
            <a:fld id="{0C9E75C0-4B69-40D5-B165-6343C507743E}" type="datetimeFigureOut">
              <a:rPr lang="en-US" smtClean="0"/>
              <a:t>2/1/2025</a:t>
            </a:fld>
            <a:endParaRPr lang="en-US"/>
          </a:p>
        </p:txBody>
      </p:sp>
      <p:sp>
        <p:nvSpPr>
          <p:cNvPr id="6" name="Footer Placeholder 5">
            <a:extLst>
              <a:ext uri="{FF2B5EF4-FFF2-40B4-BE49-F238E27FC236}">
                <a16:creationId xmlns:a16="http://schemas.microsoft.com/office/drawing/2014/main" id="{0BB3FAF1-F5AB-3FDC-BD8D-804B55C5D2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4A405E-0D3D-4C37-4587-A96F70CCD5B0}"/>
              </a:ext>
            </a:extLst>
          </p:cNvPr>
          <p:cNvSpPr>
            <a:spLocks noGrp="1"/>
          </p:cNvSpPr>
          <p:nvPr>
            <p:ph type="sldNum" sz="quarter" idx="12"/>
          </p:nvPr>
        </p:nvSpPr>
        <p:spPr/>
        <p:txBody>
          <a:bodyPr/>
          <a:lstStyle/>
          <a:p>
            <a:fld id="{8F1C9911-33C8-4D98-A4FE-6D78F0174056}" type="slidenum">
              <a:rPr lang="en-US" smtClean="0"/>
              <a:t>‹#›</a:t>
            </a:fld>
            <a:endParaRPr lang="en-US"/>
          </a:p>
        </p:txBody>
      </p:sp>
    </p:spTree>
    <p:extLst>
      <p:ext uri="{BB962C8B-B14F-4D97-AF65-F5344CB8AC3E}">
        <p14:creationId xmlns:p14="http://schemas.microsoft.com/office/powerpoint/2010/main" val="3423555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40E9A-5001-EF77-590F-85BD7628A1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A9D230-3D03-54F6-D9FC-569DE9B06B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57298E-5B92-2110-5847-04366D9A1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81C2E-D864-DA0A-1405-19EBBEBCB95B}"/>
              </a:ext>
            </a:extLst>
          </p:cNvPr>
          <p:cNvSpPr>
            <a:spLocks noGrp="1"/>
          </p:cNvSpPr>
          <p:nvPr>
            <p:ph type="dt" sz="half" idx="10"/>
          </p:nvPr>
        </p:nvSpPr>
        <p:spPr/>
        <p:txBody>
          <a:bodyPr/>
          <a:lstStyle/>
          <a:p>
            <a:fld id="{0C9E75C0-4B69-40D5-B165-6343C507743E}" type="datetimeFigureOut">
              <a:rPr lang="en-US" smtClean="0"/>
              <a:t>2/1/2025</a:t>
            </a:fld>
            <a:endParaRPr lang="en-US"/>
          </a:p>
        </p:txBody>
      </p:sp>
      <p:sp>
        <p:nvSpPr>
          <p:cNvPr id="6" name="Footer Placeholder 5">
            <a:extLst>
              <a:ext uri="{FF2B5EF4-FFF2-40B4-BE49-F238E27FC236}">
                <a16:creationId xmlns:a16="http://schemas.microsoft.com/office/drawing/2014/main" id="{2D4BDC7B-F926-65AB-76F8-5F046634D6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D7B653-4061-C38D-F1A1-BA2C663B23F2}"/>
              </a:ext>
            </a:extLst>
          </p:cNvPr>
          <p:cNvSpPr>
            <a:spLocks noGrp="1"/>
          </p:cNvSpPr>
          <p:nvPr>
            <p:ph type="sldNum" sz="quarter" idx="12"/>
          </p:nvPr>
        </p:nvSpPr>
        <p:spPr/>
        <p:txBody>
          <a:bodyPr/>
          <a:lstStyle/>
          <a:p>
            <a:fld id="{8F1C9911-33C8-4D98-A4FE-6D78F0174056}" type="slidenum">
              <a:rPr lang="en-US" smtClean="0"/>
              <a:t>‹#›</a:t>
            </a:fld>
            <a:endParaRPr lang="en-US"/>
          </a:p>
        </p:txBody>
      </p:sp>
    </p:spTree>
    <p:extLst>
      <p:ext uri="{BB962C8B-B14F-4D97-AF65-F5344CB8AC3E}">
        <p14:creationId xmlns:p14="http://schemas.microsoft.com/office/powerpoint/2010/main" val="356332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9B8B9-AAEC-EA9F-1FB2-EDA38E7A7A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C49563-6D36-CCBE-EABC-62463ACF88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9CA51B-E74F-E693-7B55-850C7FAAB446}"/>
              </a:ext>
            </a:extLst>
          </p:cNvPr>
          <p:cNvSpPr>
            <a:spLocks noGrp="1"/>
          </p:cNvSpPr>
          <p:nvPr>
            <p:ph type="dt" sz="half" idx="10"/>
          </p:nvPr>
        </p:nvSpPr>
        <p:spPr/>
        <p:txBody>
          <a:bodyPr/>
          <a:lstStyle/>
          <a:p>
            <a:fld id="{0C9E75C0-4B69-40D5-B165-6343C507743E}" type="datetimeFigureOut">
              <a:rPr lang="en-US" smtClean="0"/>
              <a:t>2/1/2025</a:t>
            </a:fld>
            <a:endParaRPr lang="en-US"/>
          </a:p>
        </p:txBody>
      </p:sp>
      <p:sp>
        <p:nvSpPr>
          <p:cNvPr id="5" name="Footer Placeholder 4">
            <a:extLst>
              <a:ext uri="{FF2B5EF4-FFF2-40B4-BE49-F238E27FC236}">
                <a16:creationId xmlns:a16="http://schemas.microsoft.com/office/drawing/2014/main" id="{69AF76A2-E583-0441-D01A-3FE2D6763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B4C3A4-6BA9-7C42-2BBF-8FACB6EFB4F4}"/>
              </a:ext>
            </a:extLst>
          </p:cNvPr>
          <p:cNvSpPr>
            <a:spLocks noGrp="1"/>
          </p:cNvSpPr>
          <p:nvPr>
            <p:ph type="sldNum" sz="quarter" idx="12"/>
          </p:nvPr>
        </p:nvSpPr>
        <p:spPr/>
        <p:txBody>
          <a:bodyPr/>
          <a:lstStyle/>
          <a:p>
            <a:fld id="{8F1C9911-33C8-4D98-A4FE-6D78F0174056}" type="slidenum">
              <a:rPr lang="en-US" smtClean="0"/>
              <a:t>‹#›</a:t>
            </a:fld>
            <a:endParaRPr lang="en-US"/>
          </a:p>
        </p:txBody>
      </p:sp>
    </p:spTree>
    <p:extLst>
      <p:ext uri="{BB962C8B-B14F-4D97-AF65-F5344CB8AC3E}">
        <p14:creationId xmlns:p14="http://schemas.microsoft.com/office/powerpoint/2010/main" val="27365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2C8D67-D093-D98F-E5CB-17FC3CF581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4F9405-A079-689E-20FC-A2E939A2F8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2E6DD3-2915-16B3-25B9-8F6787FFA04D}"/>
              </a:ext>
            </a:extLst>
          </p:cNvPr>
          <p:cNvSpPr>
            <a:spLocks noGrp="1"/>
          </p:cNvSpPr>
          <p:nvPr>
            <p:ph type="dt" sz="half" idx="10"/>
          </p:nvPr>
        </p:nvSpPr>
        <p:spPr/>
        <p:txBody>
          <a:bodyPr/>
          <a:lstStyle/>
          <a:p>
            <a:fld id="{0C9E75C0-4B69-40D5-B165-6343C507743E}" type="datetimeFigureOut">
              <a:rPr lang="en-US" smtClean="0"/>
              <a:t>2/1/2025</a:t>
            </a:fld>
            <a:endParaRPr lang="en-US"/>
          </a:p>
        </p:txBody>
      </p:sp>
      <p:sp>
        <p:nvSpPr>
          <p:cNvPr id="5" name="Footer Placeholder 4">
            <a:extLst>
              <a:ext uri="{FF2B5EF4-FFF2-40B4-BE49-F238E27FC236}">
                <a16:creationId xmlns:a16="http://schemas.microsoft.com/office/drawing/2014/main" id="{78066259-F564-5EC2-AA38-158FEAC713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7B8E9A-542A-074A-EDC4-96BAD514819D}"/>
              </a:ext>
            </a:extLst>
          </p:cNvPr>
          <p:cNvSpPr>
            <a:spLocks noGrp="1"/>
          </p:cNvSpPr>
          <p:nvPr>
            <p:ph type="sldNum" sz="quarter" idx="12"/>
          </p:nvPr>
        </p:nvSpPr>
        <p:spPr/>
        <p:txBody>
          <a:bodyPr/>
          <a:lstStyle/>
          <a:p>
            <a:fld id="{8F1C9911-33C8-4D98-A4FE-6D78F0174056}" type="slidenum">
              <a:rPr lang="en-US" smtClean="0"/>
              <a:t>‹#›</a:t>
            </a:fld>
            <a:endParaRPr lang="en-US"/>
          </a:p>
        </p:txBody>
      </p:sp>
    </p:spTree>
    <p:extLst>
      <p:ext uri="{BB962C8B-B14F-4D97-AF65-F5344CB8AC3E}">
        <p14:creationId xmlns:p14="http://schemas.microsoft.com/office/powerpoint/2010/main" val="1497304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75A97B-E4AF-0BC4-3799-2C687A255A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66B150-90C4-7989-D0BE-FF85090BCC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807BCC-08B5-65DB-C699-D4EDD85141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9E75C0-4B69-40D5-B165-6343C507743E}" type="datetimeFigureOut">
              <a:rPr lang="en-US" smtClean="0"/>
              <a:t>2/1/2025</a:t>
            </a:fld>
            <a:endParaRPr lang="en-US"/>
          </a:p>
        </p:txBody>
      </p:sp>
      <p:sp>
        <p:nvSpPr>
          <p:cNvPr id="5" name="Footer Placeholder 4">
            <a:extLst>
              <a:ext uri="{FF2B5EF4-FFF2-40B4-BE49-F238E27FC236}">
                <a16:creationId xmlns:a16="http://schemas.microsoft.com/office/drawing/2014/main" id="{F45B17FC-6AFF-9D8B-E9E2-3DABBE094B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811EEC4-CF59-E763-F473-2CADA056D2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1C9911-33C8-4D98-A4FE-6D78F0174056}" type="slidenum">
              <a:rPr lang="en-US" smtClean="0"/>
              <a:t>‹#›</a:t>
            </a:fld>
            <a:endParaRPr lang="en-US"/>
          </a:p>
        </p:txBody>
      </p:sp>
    </p:spTree>
    <p:extLst>
      <p:ext uri="{BB962C8B-B14F-4D97-AF65-F5344CB8AC3E}">
        <p14:creationId xmlns:p14="http://schemas.microsoft.com/office/powerpoint/2010/main" val="773175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pSp>
        <p:nvGrpSpPr>
          <p:cNvPr id="2" name="Canvas 23">
            <a:extLst>
              <a:ext uri="{FF2B5EF4-FFF2-40B4-BE49-F238E27FC236}">
                <a16:creationId xmlns:a16="http://schemas.microsoft.com/office/drawing/2014/main" id="{41F33C78-09F1-940D-D0DE-340780870F9C}"/>
              </a:ext>
            </a:extLst>
          </p:cNvPr>
          <p:cNvGrpSpPr/>
          <p:nvPr/>
        </p:nvGrpSpPr>
        <p:grpSpPr>
          <a:xfrm>
            <a:off x="2965258" y="121583"/>
            <a:ext cx="6261484" cy="6614834"/>
            <a:chOff x="0" y="0"/>
            <a:chExt cx="5924550" cy="6321897"/>
          </a:xfrm>
        </p:grpSpPr>
        <p:sp>
          <p:nvSpPr>
            <p:cNvPr id="3" name="Rectangle 2">
              <a:extLst>
                <a:ext uri="{FF2B5EF4-FFF2-40B4-BE49-F238E27FC236}">
                  <a16:creationId xmlns:a16="http://schemas.microsoft.com/office/drawing/2014/main" id="{D64F0626-C880-C6BC-03CA-69144CF84FD1}"/>
                </a:ext>
              </a:extLst>
            </p:cNvPr>
            <p:cNvSpPr/>
            <p:nvPr/>
          </p:nvSpPr>
          <p:spPr>
            <a:xfrm>
              <a:off x="0" y="0"/>
              <a:ext cx="5924550" cy="6321425"/>
            </a:xfrm>
            <a:prstGeom prst="rect">
              <a:avLst/>
            </a:prstGeom>
            <a:solidFill>
              <a:prstClr val="white"/>
            </a:solidFill>
          </p:spPr>
          <p:txBody>
            <a:bodyPr/>
            <a:lstStyle/>
            <a:p>
              <a:endParaRPr lang="en-US"/>
            </a:p>
          </p:txBody>
        </p:sp>
        <p:grpSp>
          <p:nvGrpSpPr>
            <p:cNvPr id="6" name="Group 5">
              <a:extLst>
                <a:ext uri="{FF2B5EF4-FFF2-40B4-BE49-F238E27FC236}">
                  <a16:creationId xmlns:a16="http://schemas.microsoft.com/office/drawing/2014/main" id="{D6DA103B-728F-554C-5F70-A64C9A148588}"/>
                </a:ext>
              </a:extLst>
            </p:cNvPr>
            <p:cNvGrpSpPr/>
            <p:nvPr/>
          </p:nvGrpSpPr>
          <p:grpSpPr>
            <a:xfrm>
              <a:off x="494325" y="190481"/>
              <a:ext cx="4954270" cy="6131416"/>
              <a:chOff x="494325" y="190481"/>
              <a:chExt cx="4954270" cy="6131416"/>
            </a:xfrm>
          </p:grpSpPr>
          <p:sp>
            <p:nvSpPr>
              <p:cNvPr id="7" name="Text Box 1">
                <a:extLst>
                  <a:ext uri="{FF2B5EF4-FFF2-40B4-BE49-F238E27FC236}">
                    <a16:creationId xmlns:a16="http://schemas.microsoft.com/office/drawing/2014/main" id="{345B68BB-2CA5-5C80-C703-EBA02127D513}"/>
                  </a:ext>
                </a:extLst>
              </p:cNvPr>
              <p:cNvSpPr txBox="1"/>
              <p:nvPr/>
            </p:nvSpPr>
            <p:spPr>
              <a:xfrm>
                <a:off x="494325" y="5206837"/>
                <a:ext cx="4954270" cy="1115060"/>
              </a:xfrm>
              <a:prstGeom prst="rect">
                <a:avLst/>
              </a:prstGeom>
              <a:noFill/>
              <a:ln w="25400">
                <a:solidFill>
                  <a:schemeClr val="accent1"/>
                </a:solidFill>
              </a:ln>
            </p:spPr>
            <p:txBody>
              <a:bodyPr wrap="square" lIns="91440" tIns="45720" rIns="91440" bIns="45720" anchor="ctr">
                <a:spAutoFit/>
              </a:bodyPr>
              <a:lstStyle/>
              <a:p>
                <a:pPr marL="0" marR="0" algn="ctr">
                  <a:lnSpc>
                    <a:spcPct val="115000"/>
                  </a:lnSpc>
                  <a:spcBef>
                    <a:spcPts val="0"/>
                  </a:spcBef>
                  <a:spcAft>
                    <a:spcPts val="0"/>
                  </a:spcAft>
                </a:pPr>
                <a:r>
                  <a:rPr lang="en-US" sz="1400" kern="100">
                    <a:solidFill>
                      <a:srgbClr val="000000"/>
                    </a:solidFill>
                    <a:effectLst>
                      <a:outerShdw blurRad="38100" dist="19050" dir="2700000" algn="tl">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For no other foundation can anyone lay than that which is laid, which is </a:t>
                </a:r>
                <a:endParaRPr lang="en-US" sz="1200" kern="100">
                  <a:effectLst/>
                  <a:latin typeface="Aptos" panose="020B0004020202020204" pitchFamily="34" charset="0"/>
                  <a:ea typeface="DengXian" panose="02010600030101010101" pitchFamily="2" charset="-122"/>
                  <a:cs typeface="Times New Roman" panose="02020603050405020304" pitchFamily="18" charset="0"/>
                </a:endParaRPr>
              </a:p>
              <a:p>
                <a:pPr marL="0" marR="0" algn="ctr">
                  <a:lnSpc>
                    <a:spcPct val="115000"/>
                  </a:lnSpc>
                  <a:spcBef>
                    <a:spcPts val="0"/>
                  </a:spcBef>
                  <a:spcAft>
                    <a:spcPts val="0"/>
                  </a:spcAft>
                </a:pPr>
                <a:r>
                  <a:rPr lang="en-US" sz="1800" b="1" kern="100">
                    <a:solidFill>
                      <a:srgbClr val="000000"/>
                    </a:solidFill>
                    <a:effectLst>
                      <a:outerShdw blurRad="38100" dist="19050" dir="2700000" algn="tl">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Jesus Christ</a:t>
                </a:r>
                <a:r>
                  <a:rPr lang="en-US" sz="1200" kern="100">
                    <a:solidFill>
                      <a:srgbClr val="000000"/>
                    </a:solidFill>
                    <a:effectLst>
                      <a:outerShdw blurRad="38100" dist="19050" dir="2700000" algn="tl">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 </a:t>
                </a:r>
                <a:endParaRPr lang="en-US" sz="1200" kern="100">
                  <a:effectLst/>
                  <a:latin typeface="Aptos" panose="020B0004020202020204" pitchFamily="34" charset="0"/>
                  <a:ea typeface="DengXian" panose="02010600030101010101" pitchFamily="2" charset="-122"/>
                  <a:cs typeface="Times New Roman" panose="02020603050405020304" pitchFamily="18" charset="0"/>
                </a:endParaRPr>
              </a:p>
              <a:p>
                <a:pPr marL="0" marR="0" algn="ctr">
                  <a:lnSpc>
                    <a:spcPct val="115000"/>
                  </a:lnSpc>
                  <a:spcBef>
                    <a:spcPts val="0"/>
                  </a:spcBef>
                  <a:spcAft>
                    <a:spcPts val="0"/>
                  </a:spcAft>
                </a:pPr>
                <a:r>
                  <a:rPr lang="en-US" sz="1200" kern="100">
                    <a:solidFill>
                      <a:srgbClr val="000000"/>
                    </a:solidFill>
                    <a:effectLst>
                      <a:outerShdw blurRad="38100" dist="19050" dir="2700000" algn="tl">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1 Cor 3:11</a:t>
                </a:r>
                <a:endParaRPr lang="en-US" sz="1200" kern="100">
                  <a:effectLst/>
                  <a:latin typeface="Aptos" panose="020B0004020202020204" pitchFamily="34" charset="0"/>
                  <a:ea typeface="DengXian" panose="02010600030101010101" pitchFamily="2" charset="-122"/>
                  <a:cs typeface="Times New Roman" panose="02020603050405020304" pitchFamily="18" charset="0"/>
                </a:endParaRPr>
              </a:p>
            </p:txBody>
          </p:sp>
          <p:sp>
            <p:nvSpPr>
              <p:cNvPr id="8" name="Rectangle 7">
                <a:extLst>
                  <a:ext uri="{FF2B5EF4-FFF2-40B4-BE49-F238E27FC236}">
                    <a16:creationId xmlns:a16="http://schemas.microsoft.com/office/drawing/2014/main" id="{9997249C-3B7A-F578-9EC4-0E24977C3212}"/>
                  </a:ext>
                </a:extLst>
              </p:cNvPr>
              <p:cNvSpPr/>
              <p:nvPr/>
            </p:nvSpPr>
            <p:spPr>
              <a:xfrm>
                <a:off x="494325" y="1819275"/>
                <a:ext cx="4944450" cy="337185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Isosceles Triangle 8">
                <a:extLst>
                  <a:ext uri="{FF2B5EF4-FFF2-40B4-BE49-F238E27FC236}">
                    <a16:creationId xmlns:a16="http://schemas.microsoft.com/office/drawing/2014/main" id="{DB0FFF2F-D2EA-7FC4-8F8E-86D7A38C3902}"/>
                  </a:ext>
                </a:extLst>
              </p:cNvPr>
              <p:cNvSpPr/>
              <p:nvPr/>
            </p:nvSpPr>
            <p:spPr>
              <a:xfrm>
                <a:off x="513375" y="190481"/>
                <a:ext cx="4905375" cy="1628608"/>
              </a:xfrm>
              <a:prstGeom prst="triangle">
                <a:avLst>
                  <a:gd name="adj" fmla="val 49612"/>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Text Box 1">
                <a:extLst>
                  <a:ext uri="{FF2B5EF4-FFF2-40B4-BE49-F238E27FC236}">
                    <a16:creationId xmlns:a16="http://schemas.microsoft.com/office/drawing/2014/main" id="{FC928EA5-F021-AEA6-1595-1759B22FBBF1}"/>
                  </a:ext>
                </a:extLst>
              </p:cNvPr>
              <p:cNvSpPr txBox="1"/>
              <p:nvPr/>
            </p:nvSpPr>
            <p:spPr>
              <a:xfrm>
                <a:off x="981076" y="438150"/>
                <a:ext cx="3895725" cy="1670767"/>
              </a:xfrm>
              <a:prstGeom prst="rect">
                <a:avLst/>
              </a:prstGeom>
              <a:noFill/>
              <a:ln>
                <a:noFill/>
              </a:ln>
            </p:spPr>
            <p:txBody>
              <a:bodyPr wrap="square" lIns="91440" tIns="45720" rIns="91440" bIns="45720" anchor="ctr">
                <a:noAutofit/>
              </a:bodyPr>
              <a:lstStyle/>
              <a:p>
                <a:pPr marL="0" marR="0" algn="ctr">
                  <a:lnSpc>
                    <a:spcPct val="115000"/>
                  </a:lnSpc>
                  <a:spcBef>
                    <a:spcPts val="0"/>
                  </a:spcBef>
                  <a:spcAft>
                    <a:spcPts val="800"/>
                  </a:spcAft>
                </a:pPr>
                <a:r>
                  <a:rPr lang="en-US" sz="1800" b="1" kern="100" dirty="0">
                    <a:ln>
                      <a:noFill/>
                    </a:ln>
                    <a:solidFill>
                      <a:srgbClr val="000000"/>
                    </a:solidFill>
                    <a:effectLst>
                      <a:outerShdw blurRad="38100" dist="19050" dir="2700000" algn="tl" rotWithShape="0">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YOU</a:t>
                </a:r>
                <a:endParaRPr lang="en-US" sz="1200" b="1" kern="100" dirty="0">
                  <a:effectLst/>
                  <a:latin typeface="Aptos" panose="020B0004020202020204" pitchFamily="34" charset="0"/>
                  <a:ea typeface="DengXian" panose="02010600030101010101" pitchFamily="2" charset="-122"/>
                  <a:cs typeface="Times New Roman" panose="02020603050405020304" pitchFamily="18" charset="0"/>
                </a:endParaRPr>
              </a:p>
              <a:p>
                <a:pPr marL="0" marR="0" algn="ctr">
                  <a:lnSpc>
                    <a:spcPct val="115000"/>
                  </a:lnSpc>
                  <a:spcBef>
                    <a:spcPts val="0"/>
                  </a:spcBef>
                  <a:spcAft>
                    <a:spcPts val="800"/>
                  </a:spcAft>
                </a:pPr>
                <a:r>
                  <a:rPr lang="en-US" sz="1800" kern="100" dirty="0">
                    <a:ln>
                      <a:noFill/>
                    </a:ln>
                    <a:solidFill>
                      <a:srgbClr val="000000"/>
                    </a:solidFill>
                    <a:effectLst>
                      <a:outerShdw blurRad="38100" dist="19050" dir="2700000" algn="tl">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a spiritual house to God </a:t>
                </a:r>
                <a:endParaRPr lang="en-US" sz="1200" kern="100" dirty="0">
                  <a:effectLst/>
                  <a:latin typeface="Aptos" panose="020B0004020202020204" pitchFamily="34" charset="0"/>
                  <a:ea typeface="DengXian" panose="02010600030101010101" pitchFamily="2" charset="-122"/>
                  <a:cs typeface="Times New Roman" panose="02020603050405020304" pitchFamily="18" charset="0"/>
                </a:endParaRPr>
              </a:p>
              <a:p>
                <a:pPr marL="0" marR="0" algn="ctr">
                  <a:lnSpc>
                    <a:spcPct val="115000"/>
                  </a:lnSpc>
                  <a:spcBef>
                    <a:spcPts val="0"/>
                  </a:spcBef>
                  <a:spcAft>
                    <a:spcPts val="800"/>
                  </a:spcAft>
                </a:pPr>
                <a:r>
                  <a:rPr lang="en-US" sz="1800" b="1" kern="100" dirty="0">
                    <a:ln>
                      <a:noFill/>
                    </a:ln>
                    <a:solidFill>
                      <a:srgbClr val="000000"/>
                    </a:solidFill>
                    <a:effectLst>
                      <a:outerShdw blurRad="38100" dist="19050" dir="2700000" algn="tl">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through Jesus Christ</a:t>
                </a:r>
                <a:r>
                  <a:rPr lang="en-US" sz="1800" kern="100" dirty="0">
                    <a:ln>
                      <a:noFill/>
                    </a:ln>
                    <a:solidFill>
                      <a:srgbClr val="000000"/>
                    </a:solidFill>
                    <a:effectLst>
                      <a:outerShdw blurRad="38100" dist="19050" dir="2700000" algn="tl">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 1 Pet 2:5</a:t>
                </a:r>
                <a:endParaRPr lang="en-US" sz="1200" kern="100" dirty="0">
                  <a:effectLst/>
                  <a:latin typeface="Aptos" panose="020B0004020202020204" pitchFamily="34" charset="0"/>
                  <a:ea typeface="DengXian" panose="02010600030101010101" pitchFamily="2" charset="-122"/>
                  <a:cs typeface="Times New Roman" panose="02020603050405020304" pitchFamily="18" charset="0"/>
                </a:endParaRPr>
              </a:p>
              <a:p>
                <a:pPr marL="0" marR="0" algn="ctr">
                  <a:lnSpc>
                    <a:spcPct val="115000"/>
                  </a:lnSpc>
                  <a:spcBef>
                    <a:spcPts val="0"/>
                  </a:spcBef>
                  <a:spcAft>
                    <a:spcPts val="800"/>
                  </a:spcAft>
                </a:pPr>
                <a:r>
                  <a:rPr lang="en-US" sz="1200" kern="100" dirty="0">
                    <a:ln>
                      <a:noFill/>
                    </a:ln>
                    <a:solidFill>
                      <a:srgbClr val="000000"/>
                    </a:solidFill>
                    <a:effectLst>
                      <a:outerShdw blurRad="38100" dist="19050" dir="2700000" algn="tl" rotWithShape="0">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 </a:t>
                </a:r>
                <a:endParaRPr lang="en-US" sz="1200" kern="100" dirty="0">
                  <a:effectLst/>
                  <a:latin typeface="Aptos" panose="020B0004020202020204" pitchFamily="34" charset="0"/>
                  <a:ea typeface="DengXian" panose="02010600030101010101" pitchFamily="2" charset="-122"/>
                  <a:cs typeface="Times New Roman" panose="02020603050405020304" pitchFamily="18" charset="0"/>
                </a:endParaRPr>
              </a:p>
            </p:txBody>
          </p:sp>
          <p:sp>
            <p:nvSpPr>
              <p:cNvPr id="11" name="Text Box 1">
                <a:extLst>
                  <a:ext uri="{FF2B5EF4-FFF2-40B4-BE49-F238E27FC236}">
                    <a16:creationId xmlns:a16="http://schemas.microsoft.com/office/drawing/2014/main" id="{01FA9F6E-EAFC-8D83-6CDB-60F518C54964}"/>
                  </a:ext>
                </a:extLst>
              </p:cNvPr>
              <p:cNvSpPr txBox="1"/>
              <p:nvPr/>
            </p:nvSpPr>
            <p:spPr>
              <a:xfrm>
                <a:off x="590550" y="1661437"/>
                <a:ext cx="4762500" cy="926465"/>
              </a:xfrm>
              <a:prstGeom prst="rect">
                <a:avLst/>
              </a:prstGeom>
              <a:noFill/>
              <a:ln>
                <a:noFill/>
              </a:ln>
            </p:spPr>
            <p:txBody>
              <a:bodyPr wrap="square" lIns="91440" tIns="45720" rIns="91440" bIns="45720" anchor="ctr">
                <a:spAutoFit/>
              </a:bodyPr>
              <a:lstStyle/>
              <a:p>
                <a:pPr marL="0" marR="0" algn="ctr">
                  <a:lnSpc>
                    <a:spcPct val="115000"/>
                  </a:lnSpc>
                  <a:spcBef>
                    <a:spcPts val="0"/>
                  </a:spcBef>
                  <a:spcAft>
                    <a:spcPts val="800"/>
                  </a:spcAft>
                </a:pPr>
                <a:r>
                  <a:rPr lang="en-US" sz="1800" b="1" kern="100" dirty="0">
                    <a:solidFill>
                      <a:srgbClr val="000000"/>
                    </a:solidFill>
                    <a:effectLst>
                      <a:outerShdw blurRad="38100" dist="19050" dir="2700000" algn="tl">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Christ in you, the hope of glory</a:t>
                </a:r>
                <a:endParaRPr lang="en-US" sz="1200" kern="100" dirty="0">
                  <a:effectLst/>
                  <a:latin typeface="Aptos" panose="020B0004020202020204" pitchFamily="34" charset="0"/>
                  <a:ea typeface="DengXian" panose="02010600030101010101" pitchFamily="2" charset="-122"/>
                  <a:cs typeface="Times New Roman" panose="02020603050405020304" pitchFamily="18" charset="0"/>
                </a:endParaRPr>
              </a:p>
              <a:p>
                <a:pPr marL="0" marR="0" algn="ctr">
                  <a:lnSpc>
                    <a:spcPct val="115000"/>
                  </a:lnSpc>
                  <a:spcBef>
                    <a:spcPts val="0"/>
                  </a:spcBef>
                  <a:spcAft>
                    <a:spcPts val="800"/>
                  </a:spcAft>
                </a:pPr>
                <a:r>
                  <a:rPr lang="en-US" sz="1400" kern="100" dirty="0">
                    <a:solidFill>
                      <a:srgbClr val="000000"/>
                    </a:solidFill>
                    <a:effectLst>
                      <a:outerShdw blurRad="38100" dist="19050" dir="2700000" algn="tl">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Col 1:27</a:t>
                </a:r>
                <a:endParaRPr lang="en-US" sz="1200" kern="100" dirty="0">
                  <a:effectLst/>
                  <a:latin typeface="Aptos" panose="020B0004020202020204" pitchFamily="34" charset="0"/>
                  <a:ea typeface="DengXian" panose="02010600030101010101" pitchFamily="2" charset="-122"/>
                  <a:cs typeface="Times New Roman" panose="02020603050405020304" pitchFamily="18" charset="0"/>
                </a:endParaRPr>
              </a:p>
            </p:txBody>
          </p:sp>
          <p:sp>
            <p:nvSpPr>
              <p:cNvPr id="12" name="Text Box 1">
                <a:extLst>
                  <a:ext uri="{FF2B5EF4-FFF2-40B4-BE49-F238E27FC236}">
                    <a16:creationId xmlns:a16="http://schemas.microsoft.com/office/drawing/2014/main" id="{59A88396-A1C6-F682-498E-DA03205F5B78}"/>
                  </a:ext>
                </a:extLst>
              </p:cNvPr>
              <p:cNvSpPr txBox="1"/>
              <p:nvPr/>
            </p:nvSpPr>
            <p:spPr>
              <a:xfrm>
                <a:off x="590550" y="2415723"/>
                <a:ext cx="4762500" cy="1897981"/>
              </a:xfrm>
              <a:prstGeom prst="rect">
                <a:avLst/>
              </a:prstGeom>
              <a:noFill/>
              <a:ln w="15875">
                <a:solidFill>
                  <a:schemeClr val="accent1"/>
                </a:solidFill>
              </a:ln>
            </p:spPr>
            <p:txBody>
              <a:bodyPr wrap="square" lIns="91440" tIns="45720" rIns="91440" bIns="45720" anchor="ctr">
                <a:spAutoFit/>
              </a:bodyPr>
              <a:lstStyle/>
              <a:p>
                <a:pPr marL="0" marR="0" algn="ctr">
                  <a:lnSpc>
                    <a:spcPct val="115000"/>
                  </a:lnSpc>
                  <a:spcBef>
                    <a:spcPts val="0"/>
                  </a:spcBef>
                  <a:spcAft>
                    <a:spcPts val="800"/>
                  </a:spcAft>
                </a:pPr>
                <a:r>
                  <a:rPr lang="en-US" sz="1200" kern="100" dirty="0">
                    <a:solidFill>
                      <a:srgbClr val="000000"/>
                    </a:solidFill>
                    <a:effectLst>
                      <a:outerShdw blurRad="38100" dist="19050" dir="2700000" algn="tl">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Nevertheless the solid foundation of God stands, having this seal: “The Lord knows those who are His,” and, “Let everyone who names the name of Christ depart from iniquity.”</a:t>
                </a:r>
              </a:p>
              <a:p>
                <a:pPr marL="0" marR="0" algn="ctr">
                  <a:lnSpc>
                    <a:spcPct val="115000"/>
                  </a:lnSpc>
                  <a:spcBef>
                    <a:spcPts val="0"/>
                  </a:spcBef>
                  <a:spcAft>
                    <a:spcPts val="800"/>
                  </a:spcAft>
                </a:pPr>
                <a:r>
                  <a:rPr lang="en-US" sz="1200" kern="100" dirty="0">
                    <a:solidFill>
                      <a:srgbClr val="000000"/>
                    </a:solidFill>
                    <a:effectLst>
                      <a:outerShdw blurRad="38100" dist="19050" dir="2700000" algn="tl">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But in a great house there are not only vessels of gold and silver, but also of wood and clay, some for honor and some for dishonor. Therefore if anyone cleanses himself from the latter, he will be a vessel for honor, sanctified and useful for the Master, prepared for every good work.</a:t>
                </a:r>
              </a:p>
              <a:p>
                <a:pPr marL="0" marR="0" algn="ctr">
                  <a:lnSpc>
                    <a:spcPct val="115000"/>
                  </a:lnSpc>
                  <a:spcBef>
                    <a:spcPts val="0"/>
                  </a:spcBef>
                  <a:spcAft>
                    <a:spcPts val="800"/>
                  </a:spcAft>
                </a:pPr>
                <a:r>
                  <a:rPr lang="en-US" sz="1200" b="1" kern="100" dirty="0">
                    <a:solidFill>
                      <a:srgbClr val="000000"/>
                    </a:solidFill>
                    <a:effectLst>
                      <a:outerShdw blurRad="38100" dist="19050" dir="2700000" algn="tl">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2 Timothy 2:19-21</a:t>
                </a:r>
                <a:endParaRPr lang="en-US" sz="1200" kern="100" dirty="0">
                  <a:effectLst/>
                  <a:latin typeface="Aptos" panose="020B0004020202020204" pitchFamily="34" charset="0"/>
                  <a:ea typeface="DengXian" panose="02010600030101010101" pitchFamily="2" charset="-122"/>
                  <a:cs typeface="Times New Roman" panose="02020603050405020304" pitchFamily="18" charset="0"/>
                </a:endParaRPr>
              </a:p>
            </p:txBody>
          </p:sp>
          <p:pic>
            <p:nvPicPr>
              <p:cNvPr id="13" name="Graphic 1790698917" descr="Coffee outline">
                <a:extLst>
                  <a:ext uri="{FF2B5EF4-FFF2-40B4-BE49-F238E27FC236}">
                    <a16:creationId xmlns:a16="http://schemas.microsoft.com/office/drawing/2014/main" id="{E6EFA727-1160-3F72-87F9-9B98335EA8A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3375" y="4246562"/>
                <a:ext cx="914400" cy="914400"/>
              </a:xfrm>
              <a:prstGeom prst="rect">
                <a:avLst/>
              </a:prstGeom>
            </p:spPr>
          </p:pic>
          <p:pic>
            <p:nvPicPr>
              <p:cNvPr id="14" name="Graphic 9820373" descr="Bowl outline">
                <a:extLst>
                  <a:ext uri="{FF2B5EF4-FFF2-40B4-BE49-F238E27FC236}">
                    <a16:creationId xmlns:a16="http://schemas.microsoft.com/office/drawing/2014/main" id="{72599F27-1C05-753F-D980-459C740AB3C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47800" y="4389437"/>
                <a:ext cx="914400" cy="914400"/>
              </a:xfrm>
              <a:prstGeom prst="rect">
                <a:avLst/>
              </a:prstGeom>
            </p:spPr>
          </p:pic>
          <p:pic>
            <p:nvPicPr>
              <p:cNvPr id="15" name="Graphic 1536508560" descr="Mop and bucket outline">
                <a:extLst>
                  <a:ext uri="{FF2B5EF4-FFF2-40B4-BE49-F238E27FC236}">
                    <a16:creationId xmlns:a16="http://schemas.microsoft.com/office/drawing/2014/main" id="{CAFC6A5A-AB11-75FE-7864-F2FA120A762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466975" y="4217987"/>
                <a:ext cx="914400" cy="914400"/>
              </a:xfrm>
              <a:prstGeom prst="rect">
                <a:avLst/>
              </a:prstGeom>
            </p:spPr>
          </p:pic>
          <p:pic>
            <p:nvPicPr>
              <p:cNvPr id="16" name="Graphic 1999024764" descr="Paint outline">
                <a:extLst>
                  <a:ext uri="{FF2B5EF4-FFF2-40B4-BE49-F238E27FC236}">
                    <a16:creationId xmlns:a16="http://schemas.microsoft.com/office/drawing/2014/main" id="{53555296-C45E-8EDE-1FEA-8B0916471BC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457575" y="4276337"/>
                <a:ext cx="914400" cy="914400"/>
              </a:xfrm>
              <a:prstGeom prst="rect">
                <a:avLst/>
              </a:prstGeom>
            </p:spPr>
          </p:pic>
          <p:pic>
            <p:nvPicPr>
              <p:cNvPr id="17" name="Graphic 1631336609" descr="Wine outline">
                <a:extLst>
                  <a:ext uri="{FF2B5EF4-FFF2-40B4-BE49-F238E27FC236}">
                    <a16:creationId xmlns:a16="http://schemas.microsoft.com/office/drawing/2014/main" id="{556A0962-0CAB-8016-2DA4-DCC2D7699AF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314825" y="4254499"/>
                <a:ext cx="914400" cy="914400"/>
              </a:xfrm>
              <a:prstGeom prst="rect">
                <a:avLst/>
              </a:prstGeom>
            </p:spPr>
          </p:pic>
        </p:grpSp>
      </p:grpSp>
      <p:sp>
        <p:nvSpPr>
          <p:cNvPr id="18" name="TextBox 17">
            <a:extLst>
              <a:ext uri="{FF2B5EF4-FFF2-40B4-BE49-F238E27FC236}">
                <a16:creationId xmlns:a16="http://schemas.microsoft.com/office/drawing/2014/main" id="{7D99F926-45BE-99A6-1606-CFD4FF0AC221}"/>
              </a:ext>
            </a:extLst>
          </p:cNvPr>
          <p:cNvSpPr txBox="1"/>
          <p:nvPr/>
        </p:nvSpPr>
        <p:spPr>
          <a:xfrm>
            <a:off x="93927" y="108400"/>
            <a:ext cx="3887037" cy="1477328"/>
          </a:xfrm>
          <a:prstGeom prst="rect">
            <a:avLst/>
          </a:prstGeom>
          <a:noFill/>
        </p:spPr>
        <p:txBody>
          <a:bodyPr wrap="square">
            <a:spAutoFit/>
          </a:bodyPr>
          <a:lstStyle/>
          <a:p>
            <a:pPr algn="ctr"/>
            <a:r>
              <a:rPr lang="en-US" sz="1800" dirty="0">
                <a:solidFill>
                  <a:srgbClr val="000000"/>
                </a:solidFill>
                <a:effectLst>
                  <a:outerShdw blurRad="38100" dist="19050" dir="2700000" algn="tl">
                    <a:schemeClr val="dk1">
                      <a:alpha val="40000"/>
                    </a:schemeClr>
                  </a:outerShdw>
                </a:effectLst>
                <a:latin typeface="Aptos" panose="020B0004020202020204" pitchFamily="34" charset="0"/>
                <a:ea typeface="DengXian" panose="02010600030101010101" pitchFamily="2" charset="-122"/>
                <a:cs typeface="Times New Roman" panose="02020603050405020304" pitchFamily="18" charset="0"/>
              </a:rPr>
              <a:t>And He is the head of the body, the church, who is the beginning, the firstborn from the dead that in all things He may have the preeminence. Colossians1:18</a:t>
            </a:r>
            <a:endParaRPr lang="en-US" dirty="0"/>
          </a:p>
        </p:txBody>
      </p:sp>
    </p:spTree>
    <p:extLst>
      <p:ext uri="{BB962C8B-B14F-4D97-AF65-F5344CB8AC3E}">
        <p14:creationId xmlns:p14="http://schemas.microsoft.com/office/powerpoint/2010/main" val="354765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TotalTime>
  <Words>177</Words>
  <Application>Microsoft Office PowerPoint</Application>
  <PresentationFormat>Widescreen</PresentationFormat>
  <Paragraphs>13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Gordon Magee</dc:creator>
  <cp:lastModifiedBy>Gordon Magee</cp:lastModifiedBy>
  <cp:revision>2</cp:revision>
  <dcterms:created xsi:type="dcterms:W3CDTF">2025-01-31T14:45:41Z</dcterms:created>
  <dcterms:modified xsi:type="dcterms:W3CDTF">2025-02-01T13:43:00Z</dcterms:modified>
</cp:coreProperties>
</file>